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0" autoAdjust="0"/>
    <p:restoredTop sz="94660"/>
  </p:normalViewPr>
  <p:slideViewPr>
    <p:cSldViewPr>
      <p:cViewPr varScale="1">
        <p:scale>
          <a:sx n="55" d="100"/>
          <a:sy n="5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4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0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2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8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9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4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7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3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4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4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FD7D0-9D4E-4770-88AF-5E8315C9A79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98E5-C735-42A0-8E16-3B107446A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7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Alcohols and Elimination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Elimination reactions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As we said before, because ethene is such a major component on many chemicals, not enough is produced naturally.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One way that ethene is produced is ethane cracking. This is actually an elimination reaction.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hydrogen branches are being eliminated from the alkane</a:t>
            </a:r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6172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3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382000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eaLnBrk="1" hangingPunct="1"/>
            <a:r>
              <a:rPr lang="en-US" sz="2800" smtClean="0"/>
              <a:t>Alcohols can also undergo an elimination reaction to produce alkenes. </a:t>
            </a:r>
          </a:p>
          <a:p>
            <a:pPr eaLnBrk="1" hangingPunct="1"/>
            <a:r>
              <a:rPr lang="en-US" sz="2800" smtClean="0"/>
              <a:t>The ethanol is heated in the presence of a catalyst and the hydroxyl group and one hydrogen atom are removed. 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Elimination reactions involve the eliminating/removing atoms or groups of atams from adjacent carbons. </a:t>
            </a:r>
          </a:p>
        </p:txBody>
      </p:sp>
    </p:spTree>
    <p:extLst>
      <p:ext uri="{BB962C8B-B14F-4D97-AF65-F5344CB8AC3E}">
        <p14:creationId xmlns:p14="http://schemas.microsoft.com/office/powerpoint/2010/main" val="31811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686800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eaLnBrk="1" hangingPunct="1"/>
            <a:r>
              <a:rPr lang="en-US" smtClean="0"/>
              <a:t>Another type of elimination reaction is a dehydrohalogenation, which is the removal of a hydrogen and halogen from a organic halide.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type of elimination reaction requires a strong base to perform. </a:t>
            </a:r>
          </a:p>
        </p:txBody>
      </p:sp>
    </p:spTree>
    <p:extLst>
      <p:ext uri="{BB962C8B-B14F-4D97-AF65-F5344CB8AC3E}">
        <p14:creationId xmlns:p14="http://schemas.microsoft.com/office/powerpoint/2010/main" val="343626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eaLnBrk="1" hangingPunct="1"/>
            <a:r>
              <a:rPr lang="en-US" smtClean="0"/>
              <a:t>Write the structural formula equation for the preparation of but-2-ene from 2-chlorobutane, in the presence of a strong base. </a:t>
            </a:r>
          </a:p>
        </p:txBody>
      </p:sp>
    </p:spTree>
    <p:extLst>
      <p:ext uri="{BB962C8B-B14F-4D97-AF65-F5344CB8AC3E}">
        <p14:creationId xmlns:p14="http://schemas.microsoft.com/office/powerpoint/2010/main" val="399733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Alcohols</a:t>
            </a:r>
            <a:r>
              <a:rPr lang="en-US" dirty="0"/>
              <a:t> </a:t>
            </a:r>
            <a:r>
              <a:rPr lang="en-US" dirty="0" smtClean="0"/>
              <a:t>assignment</a:t>
            </a:r>
          </a:p>
        </p:txBody>
      </p:sp>
    </p:spTree>
    <p:extLst>
      <p:ext uri="{BB962C8B-B14F-4D97-AF65-F5344CB8AC3E}">
        <p14:creationId xmlns:p14="http://schemas.microsoft.com/office/powerpoint/2010/main" val="28800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Alcohols and Elimination Reactions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Alcohols are organic derivatives with the hydroxide ions replacing one or more </a:t>
            </a:r>
            <a:r>
              <a:rPr lang="en-US" dirty="0" err="1" smtClean="0"/>
              <a:t>hydrogens</a:t>
            </a:r>
            <a:r>
              <a:rPr lang="en-US" dirty="0" smtClean="0"/>
              <a:t>     R-OH– R represents the hydrocarbon chain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Physical properties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Higher boiling point than hydrocarbons of similar size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Due to the hydrogen bonds in the alcohol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Smaller alcohols are very soluble with water but as they get larger, the solubility decreases </a:t>
            </a:r>
          </a:p>
        </p:txBody>
      </p:sp>
    </p:spTree>
    <p:extLst>
      <p:ext uri="{BB962C8B-B14F-4D97-AF65-F5344CB8AC3E}">
        <p14:creationId xmlns:p14="http://schemas.microsoft.com/office/powerpoint/2010/main" val="26521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 Alcohols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Name the original hydrocarbon chain, including any branches. </a:t>
            </a:r>
          </a:p>
          <a:p>
            <a:pPr eaLnBrk="1" hangingPunct="1"/>
            <a:r>
              <a:rPr lang="en-US" dirty="0" smtClean="0"/>
              <a:t>Indicate the alcohol with the –</a:t>
            </a:r>
            <a:r>
              <a:rPr lang="en-US" dirty="0" err="1" smtClean="0"/>
              <a:t>ol</a:t>
            </a:r>
            <a:r>
              <a:rPr lang="en-US" dirty="0" smtClean="0"/>
              <a:t>- suffix</a:t>
            </a:r>
          </a:p>
          <a:p>
            <a:pPr lvl="1" eaLnBrk="1" hangingPunct="1"/>
            <a:r>
              <a:rPr lang="en-US" dirty="0" smtClean="0"/>
              <a:t>Indicate the carbon it comes off in the same manner as the </a:t>
            </a:r>
            <a:r>
              <a:rPr lang="en-US" dirty="0" smtClean="0"/>
              <a:t>branches without </a:t>
            </a:r>
            <a:r>
              <a:rPr lang="en-US" dirty="0" smtClean="0"/>
              <a:t>the OH function </a:t>
            </a:r>
            <a:r>
              <a:rPr lang="en-US" dirty="0" smtClean="0"/>
              <a:t>group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Example: </a:t>
            </a:r>
            <a:r>
              <a:rPr lang="en-US" dirty="0" smtClean="0"/>
              <a:t>2-methyl-propane</a:t>
            </a:r>
            <a:endParaRPr lang="en-US" dirty="0" smtClean="0"/>
          </a:p>
          <a:p>
            <a:pPr marL="457200" lvl="1" indent="0" eaLnBrk="1" hangingPunct="1">
              <a:buNone/>
            </a:pPr>
            <a:r>
              <a:rPr lang="en-US" dirty="0" smtClean="0"/>
              <a:t>With the functional group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2-methyl-propan-2-ol</a:t>
            </a: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05200"/>
            <a:ext cx="31924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33800"/>
            <a:ext cx="3124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18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4038600" cy="5902325"/>
          </a:xfrm>
        </p:spPr>
        <p:txBody>
          <a:bodyPr/>
          <a:lstStyle/>
          <a:p>
            <a:pPr eaLnBrk="1" hangingPunct="1"/>
            <a:r>
              <a:rPr lang="en-US" smtClean="0"/>
              <a:t>Name the following</a:t>
            </a:r>
          </a:p>
          <a:p>
            <a:pPr eaLnBrk="1" hangingPunct="1"/>
            <a:r>
              <a:rPr lang="en-US" smtClean="0"/>
              <a:t>3-methyl-pentan-1-2-diol</a:t>
            </a:r>
          </a:p>
          <a:p>
            <a:pPr eaLnBrk="1" hangingPunct="1"/>
            <a:r>
              <a:rPr lang="en-US" smtClean="0"/>
              <a:t>3-methyl-hexan-1-4-diol</a:t>
            </a:r>
          </a:p>
          <a:p>
            <a:pPr eaLnBrk="1" hangingPunct="1"/>
            <a:r>
              <a:rPr lang="en-US" smtClean="0"/>
              <a:t>Benzan-1-3-diol</a:t>
            </a:r>
          </a:p>
          <a:p>
            <a:pPr eaLnBrk="1" hangingPunct="1"/>
            <a:endParaRPr lang="en-US" smtClean="0"/>
          </a:p>
        </p:txBody>
      </p:sp>
      <p:pic>
        <p:nvPicPr>
          <p:cNvPr id="79880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3276600" cy="305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2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3124200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29114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84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4038600" cy="5902325"/>
          </a:xfrm>
        </p:spPr>
        <p:txBody>
          <a:bodyPr/>
          <a:lstStyle/>
          <a:p>
            <a:pPr eaLnBrk="1" hangingPunct="1"/>
            <a:r>
              <a:rPr lang="en-US" smtClean="0"/>
              <a:t>Draw the following alcohols </a:t>
            </a:r>
          </a:p>
          <a:p>
            <a:pPr eaLnBrk="1" hangingPunct="1"/>
            <a:r>
              <a:rPr lang="en-US" smtClean="0"/>
              <a:t>3-ethyl-octan-2-ol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Decan-3-4-diol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58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Primary, Secondary and Tertiary Alcohols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primary alcohol has the hydroxyl group (OH) bonded onto a carbon that is bonded onto only one other carbon </a:t>
            </a:r>
          </a:p>
          <a:p>
            <a:pPr eaLnBrk="1" hangingPunct="1"/>
            <a:r>
              <a:rPr lang="en-US" dirty="0" smtClean="0"/>
              <a:t>Ex ethanol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/>
              <a:t>b</a:t>
            </a:r>
            <a:r>
              <a:rPr lang="en-US" dirty="0" smtClean="0"/>
              <a:t>utan-1-ol</a:t>
            </a:r>
            <a:endParaRPr lang="en-US" dirty="0" smtClean="0"/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0"/>
            <a:ext cx="348615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038600"/>
            <a:ext cx="42672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9" name="Line 7"/>
          <p:cNvSpPr>
            <a:spLocks noChangeShapeType="1"/>
          </p:cNvSpPr>
          <p:nvPr/>
        </p:nvSpPr>
        <p:spPr bwMode="auto">
          <a:xfrm flipH="1" flipV="1">
            <a:off x="4800600" y="38862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H="1">
            <a:off x="5257800" y="4724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6384925" y="4532313"/>
            <a:ext cx="247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Bonded onto only one </a:t>
            </a:r>
          </a:p>
          <a:p>
            <a:r>
              <a:rPr lang="en-US"/>
              <a:t>Carbon </a:t>
            </a:r>
          </a:p>
        </p:txBody>
      </p:sp>
    </p:spTree>
    <p:extLst>
      <p:ext uri="{BB962C8B-B14F-4D97-AF65-F5344CB8AC3E}">
        <p14:creationId xmlns:p14="http://schemas.microsoft.com/office/powerpoint/2010/main" val="128352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  <p:bldP spid="84999" grpId="0" animBg="1"/>
      <p:bldP spid="85000" grpId="0" animBg="1"/>
      <p:bldP spid="850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eaLnBrk="1" hangingPunct="1"/>
            <a:r>
              <a:rPr lang="en-US" smtClean="0"/>
              <a:t>Secondary alcohols have the hydroxyl group bonded onto a carbon that has two carbon-carbon bonds</a:t>
            </a:r>
          </a:p>
          <a:p>
            <a:pPr eaLnBrk="1" hangingPunct="1"/>
            <a:r>
              <a:rPr lang="en-US" smtClean="0"/>
              <a:t>Butan-2-ol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tertiary alcohol have the hydroxyl group attached to a carbon that has three carbon-carbon bonds</a:t>
            </a:r>
          </a:p>
          <a:p>
            <a:pPr eaLnBrk="1" hangingPunct="1"/>
            <a:r>
              <a:rPr lang="en-US" smtClean="0"/>
              <a:t>2-methyl-propan-2-ol</a:t>
            </a:r>
          </a:p>
          <a:p>
            <a:pPr eaLnBrk="1" hangingPunct="1"/>
            <a:endParaRPr lang="en-US" smtClean="0"/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38200"/>
            <a:ext cx="3505200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553200" y="6491288"/>
            <a:ext cx="243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Bonded onto 3 carbon</a:t>
            </a:r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 flipH="1" flipV="1">
            <a:off x="58674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 flipH="1" flipV="1">
            <a:off x="5334000" y="25146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602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6600"/>
            <a:ext cx="34321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5" name="Line 9"/>
          <p:cNvSpPr>
            <a:spLocks noChangeShapeType="1"/>
          </p:cNvSpPr>
          <p:nvPr/>
        </p:nvSpPr>
        <p:spPr bwMode="auto">
          <a:xfrm flipH="1" flipV="1">
            <a:off x="6477000" y="5105400"/>
            <a:ext cx="1752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 flipH="1" flipV="1">
            <a:off x="6705600" y="54102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H="1" flipV="1">
            <a:off x="6096000" y="53340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6711950" y="2895600"/>
            <a:ext cx="243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Bonded onto 2 carbon</a:t>
            </a:r>
          </a:p>
        </p:txBody>
      </p:sp>
    </p:spTree>
    <p:extLst>
      <p:ext uri="{BB962C8B-B14F-4D97-AF65-F5344CB8AC3E}">
        <p14:creationId xmlns:p14="http://schemas.microsoft.com/office/powerpoint/2010/main" val="193003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  <p:bldP spid="86021" grpId="0"/>
      <p:bldP spid="86022" grpId="0" animBg="1"/>
      <p:bldP spid="86023" grpId="0" animBg="1"/>
      <p:bldP spid="86025" grpId="0" animBg="1"/>
      <p:bldP spid="86026" grpId="0" animBg="1"/>
      <p:bldP spid="86027" grpId="0" animBg="1"/>
      <p:bldP spid="860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62400"/>
            <a:ext cx="2578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3657600" cy="319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38862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eaLnBrk="1" hangingPunct="1"/>
            <a:r>
              <a:rPr lang="en-US" dirty="0" smtClean="0"/>
              <a:t>Poly alcohols are substances with two hydroxyl groups.</a:t>
            </a:r>
          </a:p>
          <a:p>
            <a:pPr eaLnBrk="1" hangingPunct="1"/>
            <a:r>
              <a:rPr lang="en-US" dirty="0" smtClean="0"/>
              <a:t>Ex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To name a poly alcohol, indicate the number of the carbon that the hydroxyl group is off of and use the prefix di or tri how many </a:t>
            </a:r>
            <a:r>
              <a:rPr lang="en-US" sz="2800" dirty="0" smtClean="0"/>
              <a:t>there </a:t>
            </a:r>
            <a:r>
              <a:rPr lang="en-US" sz="2800" dirty="0" smtClean="0"/>
              <a:t>are</a:t>
            </a:r>
            <a:r>
              <a:rPr lang="en-US" dirty="0" smtClean="0"/>
              <a:t>  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470525" y="1560513"/>
            <a:ext cx="1692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Butan-1,2-diol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898525" y="6208713"/>
            <a:ext cx="194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Propan-1,2,3-triol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4251325" y="6056313"/>
            <a:ext cx="160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Ethan-1,2-diol</a:t>
            </a:r>
          </a:p>
        </p:txBody>
      </p:sp>
    </p:spTree>
    <p:extLst>
      <p:ext uri="{BB962C8B-B14F-4D97-AF65-F5344CB8AC3E}">
        <p14:creationId xmlns:p14="http://schemas.microsoft.com/office/powerpoint/2010/main" val="31337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  <p:bldP spid="87045" grpId="0"/>
      <p:bldP spid="87048" grpId="0"/>
      <p:bldP spid="870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Elimination reactions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As we said before, because ethene is such a major component on many chemicals, not enough is produced naturally.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One way that ethene is produced is ethane cracking. This is actually an elimination reaction.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hydrogen branches are being eliminated from the alkane</a:t>
            </a:r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6172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55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446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10.3</vt:lpstr>
      <vt:lpstr>Alcohols and Elimination Reactions</vt:lpstr>
      <vt:lpstr>Naming Alcohols </vt:lpstr>
      <vt:lpstr>PowerPoint Presentation</vt:lpstr>
      <vt:lpstr>PowerPoint Presentation</vt:lpstr>
      <vt:lpstr>Primary, Secondary and Tertiary Alcohols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10.3</dc:title>
  <dc:creator>Windows User</dc:creator>
  <cp:lastModifiedBy>Windows User</cp:lastModifiedBy>
  <cp:revision>3</cp:revision>
  <dcterms:created xsi:type="dcterms:W3CDTF">2014-02-09T00:34:45Z</dcterms:created>
  <dcterms:modified xsi:type="dcterms:W3CDTF">2014-02-11T23:59:32Z</dcterms:modified>
</cp:coreProperties>
</file>