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660"/>
  </p:normalViewPr>
  <p:slideViewPr>
    <p:cSldViewPr>
      <p:cViewPr varScale="1">
        <p:scale>
          <a:sx n="53" d="100"/>
          <a:sy n="53" d="100"/>
        </p:scale>
        <p:origin x="-40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41.wmf"/><Relationship Id="rId1" Type="http://schemas.openxmlformats.org/officeDocument/2006/relationships/image" Target="../media/image40.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44.wmf"/><Relationship Id="rId1" Type="http://schemas.openxmlformats.org/officeDocument/2006/relationships/image" Target="../media/image43.wmf"/><Relationship Id="rId6" Type="http://schemas.openxmlformats.org/officeDocument/2006/relationships/image" Target="../media/image48.wmf"/><Relationship Id="rId5" Type="http://schemas.openxmlformats.org/officeDocument/2006/relationships/image" Target="../media/image47.wmf"/><Relationship Id="rId4" Type="http://schemas.openxmlformats.org/officeDocument/2006/relationships/image" Target="../media/image46.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51.wmf"/><Relationship Id="rId2" Type="http://schemas.openxmlformats.org/officeDocument/2006/relationships/image" Target="../media/image50.wmf"/><Relationship Id="rId1" Type="http://schemas.openxmlformats.org/officeDocument/2006/relationships/image" Target="../media/image49.wmf"/><Relationship Id="rId5" Type="http://schemas.openxmlformats.org/officeDocument/2006/relationships/image" Target="../media/image53.wmf"/><Relationship Id="rId4" Type="http://schemas.openxmlformats.org/officeDocument/2006/relationships/image" Target="../media/image52.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55.wmf"/><Relationship Id="rId1" Type="http://schemas.openxmlformats.org/officeDocument/2006/relationships/image" Target="../media/image54.wmf"/></Relationships>
</file>

<file path=ppt/drawings/_rels/vmlDrawing15.vml.rels><?xml version="1.0" encoding="UTF-8" standalone="yes"?>
<Relationships xmlns="http://schemas.openxmlformats.org/package/2006/relationships"><Relationship Id="rId8" Type="http://schemas.openxmlformats.org/officeDocument/2006/relationships/image" Target="../media/image61.wmf"/><Relationship Id="rId3" Type="http://schemas.openxmlformats.org/officeDocument/2006/relationships/image" Target="../media/image56.wmf"/><Relationship Id="rId7" Type="http://schemas.openxmlformats.org/officeDocument/2006/relationships/image" Target="../media/image60.wmf"/><Relationship Id="rId2" Type="http://schemas.openxmlformats.org/officeDocument/2006/relationships/image" Target="../media/image46.wmf"/><Relationship Id="rId1" Type="http://schemas.openxmlformats.org/officeDocument/2006/relationships/image" Target="../media/image45.wmf"/><Relationship Id="rId6" Type="http://schemas.openxmlformats.org/officeDocument/2006/relationships/image" Target="../media/image59.wmf"/><Relationship Id="rId5" Type="http://schemas.openxmlformats.org/officeDocument/2006/relationships/image" Target="../media/image58.wmf"/><Relationship Id="rId10" Type="http://schemas.openxmlformats.org/officeDocument/2006/relationships/image" Target="../media/image63.wmf"/><Relationship Id="rId4" Type="http://schemas.openxmlformats.org/officeDocument/2006/relationships/image" Target="../media/image57.wmf"/><Relationship Id="rId9" Type="http://schemas.openxmlformats.org/officeDocument/2006/relationships/image" Target="../media/image62.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64.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67.wmf"/><Relationship Id="rId7" Type="http://schemas.openxmlformats.org/officeDocument/2006/relationships/image" Target="../media/image71.wmf"/><Relationship Id="rId2" Type="http://schemas.openxmlformats.org/officeDocument/2006/relationships/image" Target="../media/image66.wmf"/><Relationship Id="rId1" Type="http://schemas.openxmlformats.org/officeDocument/2006/relationships/image" Target="../media/image65.wmf"/><Relationship Id="rId6" Type="http://schemas.openxmlformats.org/officeDocument/2006/relationships/image" Target="../media/image70.wmf"/><Relationship Id="rId5" Type="http://schemas.openxmlformats.org/officeDocument/2006/relationships/image" Target="../media/image69.wmf"/><Relationship Id="rId4" Type="http://schemas.openxmlformats.org/officeDocument/2006/relationships/image" Target="../media/image68.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74.wmf"/><Relationship Id="rId2" Type="http://schemas.openxmlformats.org/officeDocument/2006/relationships/image" Target="../media/image73.wmf"/><Relationship Id="rId1" Type="http://schemas.openxmlformats.org/officeDocument/2006/relationships/image" Target="../media/image72.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77.wmf"/><Relationship Id="rId2" Type="http://schemas.openxmlformats.org/officeDocument/2006/relationships/image" Target="../media/image76.wmf"/><Relationship Id="rId1" Type="http://schemas.openxmlformats.org/officeDocument/2006/relationships/image" Target="../media/image7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7" Type="http://schemas.openxmlformats.org/officeDocument/2006/relationships/image" Target="../media/image10.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6" Type="http://schemas.openxmlformats.org/officeDocument/2006/relationships/image" Target="../media/image16.wmf"/><Relationship Id="rId5" Type="http://schemas.openxmlformats.org/officeDocument/2006/relationships/image" Target="../media/image15.wmf"/><Relationship Id="rId4"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6" Type="http://schemas.openxmlformats.org/officeDocument/2006/relationships/image" Target="../media/image16.wmf"/><Relationship Id="rId5" Type="http://schemas.openxmlformats.org/officeDocument/2006/relationships/image" Target="../media/image15.wmf"/><Relationship Id="rId4"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8.wmf"/><Relationship Id="rId7" Type="http://schemas.openxmlformats.org/officeDocument/2006/relationships/image" Target="../media/image22.wmf"/><Relationship Id="rId2" Type="http://schemas.openxmlformats.org/officeDocument/2006/relationships/image" Target="../media/image6.wmf"/><Relationship Id="rId1" Type="http://schemas.openxmlformats.org/officeDocument/2006/relationships/image" Target="../media/image17.wmf"/><Relationship Id="rId6" Type="http://schemas.openxmlformats.org/officeDocument/2006/relationships/image" Target="../media/image21.wmf"/><Relationship Id="rId5" Type="http://schemas.openxmlformats.org/officeDocument/2006/relationships/image" Target="../media/image20.wmf"/><Relationship Id="rId4" Type="http://schemas.openxmlformats.org/officeDocument/2006/relationships/image" Target="../media/image1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32.wmf"/><Relationship Id="rId3" Type="http://schemas.openxmlformats.org/officeDocument/2006/relationships/image" Target="../media/image27.wmf"/><Relationship Id="rId7" Type="http://schemas.openxmlformats.org/officeDocument/2006/relationships/image" Target="../media/image31.wmf"/><Relationship Id="rId2" Type="http://schemas.openxmlformats.org/officeDocument/2006/relationships/image" Target="../media/image26.wmf"/><Relationship Id="rId1" Type="http://schemas.openxmlformats.org/officeDocument/2006/relationships/image" Target="../media/image25.wmf"/><Relationship Id="rId6" Type="http://schemas.openxmlformats.org/officeDocument/2006/relationships/image" Target="../media/image30.wmf"/><Relationship Id="rId5" Type="http://schemas.openxmlformats.org/officeDocument/2006/relationships/image" Target="../media/image29.wmf"/><Relationship Id="rId4" Type="http://schemas.openxmlformats.org/officeDocument/2006/relationships/image" Target="../media/image28.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39.wmf"/><Relationship Id="rId3" Type="http://schemas.openxmlformats.org/officeDocument/2006/relationships/image" Target="../media/image34.wmf"/><Relationship Id="rId7" Type="http://schemas.openxmlformats.org/officeDocument/2006/relationships/image" Target="../media/image38.wmf"/><Relationship Id="rId2" Type="http://schemas.openxmlformats.org/officeDocument/2006/relationships/image" Target="../media/image26.wmf"/><Relationship Id="rId1" Type="http://schemas.openxmlformats.org/officeDocument/2006/relationships/image" Target="../media/image33.wmf"/><Relationship Id="rId6" Type="http://schemas.openxmlformats.org/officeDocument/2006/relationships/image" Target="../media/image37.wmf"/><Relationship Id="rId5" Type="http://schemas.openxmlformats.org/officeDocument/2006/relationships/image" Target="../media/image36.wmf"/><Relationship Id="rId4" Type="http://schemas.openxmlformats.org/officeDocument/2006/relationships/image" Target="../media/image3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F4A301-DC5C-4050-9383-CBE4CDADDCEF}" type="datetimeFigureOut">
              <a:rPr lang="en-US" smtClean="0"/>
              <a:t>2/25/2014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A05E0E-11A7-4879-9A60-66182820215B}" type="slidenum">
              <a:rPr lang="en-US" smtClean="0"/>
              <a:t>‹#›</a:t>
            </a:fld>
            <a:endParaRPr lang="en-US"/>
          </a:p>
        </p:txBody>
      </p:sp>
    </p:spTree>
    <p:extLst>
      <p:ext uri="{BB962C8B-B14F-4D97-AF65-F5344CB8AC3E}">
        <p14:creationId xmlns:p14="http://schemas.microsoft.com/office/powerpoint/2010/main" val="3412034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Slide Image Placeholder 1"/>
          <p:cNvSpPr>
            <a:spLocks noGrp="1" noRot="1" noChangeAspect="1" noTextEdit="1"/>
          </p:cNvSpPr>
          <p:nvPr>
            <p:ph type="sldImg"/>
          </p:nvPr>
        </p:nvSpPr>
        <p:spPr>
          <a:ln/>
        </p:spPr>
      </p:sp>
      <p:sp>
        <p:nvSpPr>
          <p:cNvPr id="164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smtClean="0"/>
          </a:p>
        </p:txBody>
      </p:sp>
      <p:sp>
        <p:nvSpPr>
          <p:cNvPr id="164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E780A008-A040-40D2-A7B5-E3DA2F2B66B1}" type="slidenum">
              <a:rPr lang="en-US" smtClean="0">
                <a:latin typeface="Arial" charset="0"/>
              </a:rPr>
              <a:pPr/>
              <a:t>2</a:t>
            </a:fld>
            <a:endParaRPr lang="en-US"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Slide Image Placeholder 1"/>
          <p:cNvSpPr>
            <a:spLocks noGrp="1" noRot="1" noChangeAspect="1" noTextEdit="1"/>
          </p:cNvSpPr>
          <p:nvPr>
            <p:ph type="sldImg"/>
          </p:nvPr>
        </p:nvSpPr>
        <p:spPr>
          <a:ln/>
        </p:spPr>
      </p:sp>
      <p:sp>
        <p:nvSpPr>
          <p:cNvPr id="173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smtClean="0"/>
          </a:p>
        </p:txBody>
      </p:sp>
      <p:sp>
        <p:nvSpPr>
          <p:cNvPr id="173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350D07DF-7A84-46D6-8CFC-7E117959377E}" type="slidenum">
              <a:rPr lang="en-US" smtClean="0">
                <a:latin typeface="Arial" charset="0"/>
              </a:rPr>
              <a:pPr/>
              <a:t>11</a:t>
            </a:fld>
            <a:endParaRPr lang="en-US"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Slide Image Placeholder 1"/>
          <p:cNvSpPr>
            <a:spLocks noGrp="1" noRot="1" noChangeAspect="1" noTextEdit="1"/>
          </p:cNvSpPr>
          <p:nvPr>
            <p:ph type="sldImg"/>
          </p:nvPr>
        </p:nvSpPr>
        <p:spPr>
          <a:ln/>
        </p:spPr>
      </p:sp>
      <p:sp>
        <p:nvSpPr>
          <p:cNvPr id="174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smtClean="0"/>
          </a:p>
        </p:txBody>
      </p:sp>
      <p:sp>
        <p:nvSpPr>
          <p:cNvPr id="174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EF0D72AD-EF42-4C06-B183-678D828B6FC9}" type="slidenum">
              <a:rPr lang="en-US" smtClean="0">
                <a:latin typeface="Arial" charset="0"/>
              </a:rPr>
              <a:pPr/>
              <a:t>12</a:t>
            </a:fld>
            <a:endParaRPr lang="en-US"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Slide Image Placeholder 1"/>
          <p:cNvSpPr>
            <a:spLocks noGrp="1" noRot="1" noChangeAspect="1" noTextEdit="1"/>
          </p:cNvSpPr>
          <p:nvPr>
            <p:ph type="sldImg"/>
          </p:nvPr>
        </p:nvSpPr>
        <p:spPr>
          <a:ln/>
        </p:spPr>
      </p:sp>
      <p:sp>
        <p:nvSpPr>
          <p:cNvPr id="175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smtClean="0"/>
          </a:p>
        </p:txBody>
      </p:sp>
      <p:sp>
        <p:nvSpPr>
          <p:cNvPr id="175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1D66B03B-BA67-4EDC-8F57-245ACB1BB78C}" type="slidenum">
              <a:rPr lang="en-US" smtClean="0">
                <a:latin typeface="Arial" charset="0"/>
              </a:rPr>
              <a:pPr/>
              <a:t>13</a:t>
            </a:fld>
            <a:endParaRPr lang="en-US"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Slide Image Placeholder 1"/>
          <p:cNvSpPr>
            <a:spLocks noGrp="1" noRot="1" noChangeAspect="1" noTextEdit="1"/>
          </p:cNvSpPr>
          <p:nvPr>
            <p:ph type="sldImg"/>
          </p:nvPr>
        </p:nvSpPr>
        <p:spPr>
          <a:ln/>
        </p:spPr>
      </p:sp>
      <p:sp>
        <p:nvSpPr>
          <p:cNvPr id="176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smtClean="0"/>
          </a:p>
        </p:txBody>
      </p:sp>
      <p:sp>
        <p:nvSpPr>
          <p:cNvPr id="176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EC78BA3C-3432-45FA-B5B7-784BE7AD56B2}" type="slidenum">
              <a:rPr lang="en-US" smtClean="0">
                <a:latin typeface="Arial" charset="0"/>
              </a:rPr>
              <a:pPr/>
              <a:t>14</a:t>
            </a:fld>
            <a:endParaRPr lang="en-US"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Slide Image Placeholder 1"/>
          <p:cNvSpPr>
            <a:spLocks noGrp="1" noRot="1" noChangeAspect="1" noTextEdit="1"/>
          </p:cNvSpPr>
          <p:nvPr>
            <p:ph type="sldImg"/>
          </p:nvPr>
        </p:nvSpPr>
        <p:spPr>
          <a:ln/>
        </p:spPr>
      </p:sp>
      <p:sp>
        <p:nvSpPr>
          <p:cNvPr id="177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smtClean="0"/>
          </a:p>
        </p:txBody>
      </p:sp>
      <p:sp>
        <p:nvSpPr>
          <p:cNvPr id="177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6356A1EE-BC55-4556-AE3E-018C48E204DE}" type="slidenum">
              <a:rPr lang="en-US" smtClean="0">
                <a:latin typeface="Arial" charset="0"/>
              </a:rPr>
              <a:pPr/>
              <a:t>15</a:t>
            </a:fld>
            <a:endParaRPr lang="en-US"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Slide Image Placeholder 1"/>
          <p:cNvSpPr>
            <a:spLocks noGrp="1" noRot="1" noChangeAspect="1" noTextEdit="1"/>
          </p:cNvSpPr>
          <p:nvPr>
            <p:ph type="sldImg"/>
          </p:nvPr>
        </p:nvSpPr>
        <p:spPr>
          <a:ln/>
        </p:spPr>
      </p:sp>
      <p:sp>
        <p:nvSpPr>
          <p:cNvPr id="178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smtClean="0"/>
          </a:p>
        </p:txBody>
      </p:sp>
      <p:sp>
        <p:nvSpPr>
          <p:cNvPr id="178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67644290-E3F1-4366-ABD7-64071BC84099}" type="slidenum">
              <a:rPr lang="en-US" smtClean="0">
                <a:latin typeface="Arial" charset="0"/>
              </a:rPr>
              <a:pPr/>
              <a:t>16</a:t>
            </a:fld>
            <a:endParaRPr lang="en-US" smtClean="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Slide Image Placeholder 1"/>
          <p:cNvSpPr>
            <a:spLocks noGrp="1" noRot="1" noChangeAspect="1" noTextEdit="1"/>
          </p:cNvSpPr>
          <p:nvPr>
            <p:ph type="sldImg"/>
          </p:nvPr>
        </p:nvSpPr>
        <p:spPr>
          <a:ln/>
        </p:spPr>
      </p:sp>
      <p:sp>
        <p:nvSpPr>
          <p:cNvPr id="179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smtClean="0"/>
          </a:p>
        </p:txBody>
      </p:sp>
      <p:sp>
        <p:nvSpPr>
          <p:cNvPr id="179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316FB1BF-13E6-4075-8BF2-31B7C10284D0}" type="slidenum">
              <a:rPr lang="en-US" smtClean="0">
                <a:latin typeface="Arial" charset="0"/>
              </a:rPr>
              <a:pPr/>
              <a:t>17</a:t>
            </a:fld>
            <a:endParaRPr lang="en-US" smtClean="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Slide Image Placeholder 1"/>
          <p:cNvSpPr>
            <a:spLocks noGrp="1" noRot="1" noChangeAspect="1" noTextEdit="1"/>
          </p:cNvSpPr>
          <p:nvPr>
            <p:ph type="sldImg"/>
          </p:nvPr>
        </p:nvSpPr>
        <p:spPr>
          <a:ln/>
        </p:spPr>
      </p:sp>
      <p:sp>
        <p:nvSpPr>
          <p:cNvPr id="180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smtClean="0"/>
          </a:p>
        </p:txBody>
      </p:sp>
      <p:sp>
        <p:nvSpPr>
          <p:cNvPr id="180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454C13F9-E3CD-45C6-BA5F-05926DA87FF8}" type="slidenum">
              <a:rPr lang="en-US" smtClean="0">
                <a:latin typeface="Arial" charset="0"/>
              </a:rPr>
              <a:pPr/>
              <a:t>18</a:t>
            </a:fld>
            <a:endParaRPr lang="en-US" smtClean="0">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Slide Image Placeholder 1"/>
          <p:cNvSpPr>
            <a:spLocks noGrp="1" noRot="1" noChangeAspect="1" noTextEdit="1"/>
          </p:cNvSpPr>
          <p:nvPr>
            <p:ph type="sldImg"/>
          </p:nvPr>
        </p:nvSpPr>
        <p:spPr>
          <a:ln/>
        </p:spPr>
      </p:sp>
      <p:sp>
        <p:nvSpPr>
          <p:cNvPr id="181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smtClean="0"/>
          </a:p>
        </p:txBody>
      </p:sp>
      <p:sp>
        <p:nvSpPr>
          <p:cNvPr id="181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CC9C123A-B31F-4963-AE46-090C9A32DD2D}" type="slidenum">
              <a:rPr lang="en-US" smtClean="0">
                <a:latin typeface="Arial" charset="0"/>
              </a:rPr>
              <a:pPr/>
              <a:t>19</a:t>
            </a:fld>
            <a:endParaRPr lang="en-US" smtClean="0">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Slide Image Placeholder 1"/>
          <p:cNvSpPr>
            <a:spLocks noGrp="1" noRot="1" noChangeAspect="1" noTextEdit="1"/>
          </p:cNvSpPr>
          <p:nvPr>
            <p:ph type="sldImg"/>
          </p:nvPr>
        </p:nvSpPr>
        <p:spPr>
          <a:ln/>
        </p:spPr>
      </p:sp>
      <p:sp>
        <p:nvSpPr>
          <p:cNvPr id="182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smtClean="0"/>
          </a:p>
        </p:txBody>
      </p:sp>
      <p:sp>
        <p:nvSpPr>
          <p:cNvPr id="182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47F88818-8317-4657-AB63-28EAE1DB3398}" type="slidenum">
              <a:rPr lang="en-US" smtClean="0">
                <a:latin typeface="Arial" charset="0"/>
              </a:rPr>
              <a:pPr/>
              <a:t>20</a:t>
            </a:fld>
            <a:endParaRPr 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Slide Image Placeholder 1"/>
          <p:cNvSpPr>
            <a:spLocks noGrp="1" noRot="1" noChangeAspect="1" noTextEdit="1"/>
          </p:cNvSpPr>
          <p:nvPr>
            <p:ph type="sldImg"/>
          </p:nvPr>
        </p:nvSpPr>
        <p:spPr>
          <a:ln/>
        </p:spPr>
      </p:sp>
      <p:sp>
        <p:nvSpPr>
          <p:cNvPr id="165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smtClean="0"/>
          </a:p>
        </p:txBody>
      </p:sp>
      <p:sp>
        <p:nvSpPr>
          <p:cNvPr id="165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4FF1822B-3EEE-482F-9046-FB4B455C3082}" type="slidenum">
              <a:rPr lang="en-US" smtClean="0">
                <a:latin typeface="Arial" charset="0"/>
              </a:rPr>
              <a:pPr/>
              <a:t>3</a:t>
            </a:fld>
            <a:endParaRPr lang="en-US" smtClean="0">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lide Image Placeholder 1"/>
          <p:cNvSpPr>
            <a:spLocks noGrp="1" noRot="1" noChangeAspect="1" noTextEdit="1"/>
          </p:cNvSpPr>
          <p:nvPr>
            <p:ph type="sldImg"/>
          </p:nvPr>
        </p:nvSpPr>
        <p:spPr>
          <a:ln/>
        </p:spPr>
      </p:sp>
      <p:sp>
        <p:nvSpPr>
          <p:cNvPr id="183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smtClean="0"/>
          </a:p>
        </p:txBody>
      </p:sp>
      <p:sp>
        <p:nvSpPr>
          <p:cNvPr id="183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87A04BEA-F29B-4059-8E73-B924F4BE042A}" type="slidenum">
              <a:rPr lang="en-US" smtClean="0">
                <a:latin typeface="Arial" charset="0"/>
              </a:rPr>
              <a:pPr/>
              <a:t>21</a:t>
            </a:fld>
            <a:endParaRPr lang="en-US" smtClean="0">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Slide Image Placeholder 1"/>
          <p:cNvSpPr>
            <a:spLocks noGrp="1" noRot="1" noChangeAspect="1" noTextEdit="1"/>
          </p:cNvSpPr>
          <p:nvPr>
            <p:ph type="sldImg"/>
          </p:nvPr>
        </p:nvSpPr>
        <p:spPr>
          <a:ln/>
        </p:spPr>
      </p:sp>
      <p:sp>
        <p:nvSpPr>
          <p:cNvPr id="184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smtClean="0"/>
          </a:p>
        </p:txBody>
      </p:sp>
      <p:sp>
        <p:nvSpPr>
          <p:cNvPr id="184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7913C93E-4D88-4858-8C3B-AE594D9BD223}" type="slidenum">
              <a:rPr lang="en-US" smtClean="0">
                <a:latin typeface="Arial" charset="0"/>
              </a:rPr>
              <a:pPr/>
              <a:t>22</a:t>
            </a:fld>
            <a:endParaRPr lang="en-US" smtClean="0">
              <a:latin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Slide Image Placeholder 1"/>
          <p:cNvSpPr>
            <a:spLocks noGrp="1" noRot="1" noChangeAspect="1" noTextEdit="1"/>
          </p:cNvSpPr>
          <p:nvPr>
            <p:ph type="sldImg"/>
          </p:nvPr>
        </p:nvSpPr>
        <p:spPr>
          <a:ln/>
        </p:spPr>
      </p:sp>
      <p:sp>
        <p:nvSpPr>
          <p:cNvPr id="185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smtClean="0"/>
          </a:p>
        </p:txBody>
      </p:sp>
      <p:sp>
        <p:nvSpPr>
          <p:cNvPr id="185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DF08F309-2EEB-4B76-A371-BDDA94775B38}" type="slidenum">
              <a:rPr lang="en-US" smtClean="0">
                <a:latin typeface="Arial" charset="0"/>
              </a:rPr>
              <a:pPr/>
              <a:t>23</a:t>
            </a:fld>
            <a:endParaRPr lang="en-US" smtClean="0">
              <a:latin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Slide Image Placeholder 1"/>
          <p:cNvSpPr>
            <a:spLocks noGrp="1" noRot="1" noChangeAspect="1" noTextEdit="1"/>
          </p:cNvSpPr>
          <p:nvPr>
            <p:ph type="sldImg"/>
          </p:nvPr>
        </p:nvSpPr>
        <p:spPr>
          <a:ln/>
        </p:spPr>
      </p:sp>
      <p:sp>
        <p:nvSpPr>
          <p:cNvPr id="186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smtClean="0"/>
          </a:p>
        </p:txBody>
      </p:sp>
      <p:sp>
        <p:nvSpPr>
          <p:cNvPr id="186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4868B2BA-7AB2-4048-B9A6-C3622A88B9D5}" type="slidenum">
              <a:rPr lang="en-US" smtClean="0">
                <a:latin typeface="Arial" charset="0"/>
              </a:rPr>
              <a:pPr/>
              <a:t>24</a:t>
            </a:fld>
            <a:endParaRPr lang="en-US" smtClean="0">
              <a:latin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Slide Image Placeholder 1"/>
          <p:cNvSpPr>
            <a:spLocks noGrp="1" noRot="1" noChangeAspect="1" noTextEdit="1"/>
          </p:cNvSpPr>
          <p:nvPr>
            <p:ph type="sldImg"/>
          </p:nvPr>
        </p:nvSpPr>
        <p:spPr>
          <a:ln/>
        </p:spPr>
      </p:sp>
      <p:sp>
        <p:nvSpPr>
          <p:cNvPr id="187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smtClean="0"/>
          </a:p>
        </p:txBody>
      </p:sp>
      <p:sp>
        <p:nvSpPr>
          <p:cNvPr id="187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4E928970-DF75-4FFE-AD24-88F391A09FAA}" type="slidenum">
              <a:rPr lang="en-US" smtClean="0">
                <a:latin typeface="Arial" charset="0"/>
              </a:rPr>
              <a:pPr/>
              <a:t>25</a:t>
            </a:fld>
            <a:endParaRPr lang="en-US" smtClean="0">
              <a:latin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Slide Image Placeholder 1"/>
          <p:cNvSpPr>
            <a:spLocks noGrp="1" noRot="1" noChangeAspect="1" noTextEdit="1"/>
          </p:cNvSpPr>
          <p:nvPr>
            <p:ph type="sldImg"/>
          </p:nvPr>
        </p:nvSpPr>
        <p:spPr>
          <a:ln/>
        </p:spPr>
      </p:sp>
      <p:sp>
        <p:nvSpPr>
          <p:cNvPr id="188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smtClean="0"/>
          </a:p>
        </p:txBody>
      </p:sp>
      <p:sp>
        <p:nvSpPr>
          <p:cNvPr id="188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052C0900-258C-41C8-BD22-856E13EED346}" type="slidenum">
              <a:rPr lang="en-US" smtClean="0">
                <a:latin typeface="Arial" charset="0"/>
              </a:rPr>
              <a:pPr/>
              <a:t>26</a:t>
            </a:fld>
            <a:endParaRPr 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p:cNvSpPr>
            <a:spLocks noGrp="1" noRot="1" noChangeAspect="1" noTextEdit="1"/>
          </p:cNvSpPr>
          <p:nvPr>
            <p:ph type="sldImg"/>
          </p:nvPr>
        </p:nvSpPr>
        <p:spPr>
          <a:ln/>
        </p:spPr>
      </p:sp>
      <p:sp>
        <p:nvSpPr>
          <p:cNvPr id="166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smtClean="0"/>
          </a:p>
        </p:txBody>
      </p:sp>
      <p:sp>
        <p:nvSpPr>
          <p:cNvPr id="166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94425F6B-E56E-4D0D-8CD3-371DE11BFBC9}" type="slidenum">
              <a:rPr lang="en-US" smtClean="0">
                <a:latin typeface="Arial" charset="0"/>
              </a:rPr>
              <a:pPr/>
              <a:t>4</a:t>
            </a:fld>
            <a:endParaRPr 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Slide Image Placeholder 1"/>
          <p:cNvSpPr>
            <a:spLocks noGrp="1" noRot="1" noChangeAspect="1" noTextEdit="1"/>
          </p:cNvSpPr>
          <p:nvPr>
            <p:ph type="sldImg"/>
          </p:nvPr>
        </p:nvSpPr>
        <p:spPr>
          <a:ln/>
        </p:spPr>
      </p:sp>
      <p:sp>
        <p:nvSpPr>
          <p:cNvPr id="167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smtClean="0"/>
          </a:p>
        </p:txBody>
      </p:sp>
      <p:sp>
        <p:nvSpPr>
          <p:cNvPr id="167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E11573E4-1963-4D05-94CB-03437845D736}" type="slidenum">
              <a:rPr lang="en-US" smtClean="0">
                <a:latin typeface="Arial" charset="0"/>
              </a:rPr>
              <a:pPr/>
              <a:t>5</a:t>
            </a:fld>
            <a:endParaRPr lang="en-US"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Slide Image Placeholder 1"/>
          <p:cNvSpPr>
            <a:spLocks noGrp="1" noRot="1" noChangeAspect="1" noTextEdit="1"/>
          </p:cNvSpPr>
          <p:nvPr>
            <p:ph type="sldImg"/>
          </p:nvPr>
        </p:nvSpPr>
        <p:spPr>
          <a:ln/>
        </p:spPr>
      </p:sp>
      <p:sp>
        <p:nvSpPr>
          <p:cNvPr id="168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smtClean="0"/>
          </a:p>
        </p:txBody>
      </p:sp>
      <p:sp>
        <p:nvSpPr>
          <p:cNvPr id="168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C4058784-9DE7-4AC5-9E64-7C8193830511}" type="slidenum">
              <a:rPr lang="en-US" smtClean="0">
                <a:latin typeface="Arial" charset="0"/>
              </a:rPr>
              <a:pPr/>
              <a:t>6</a:t>
            </a:fld>
            <a:endParaRPr lang="en-US"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Slide Image Placeholder 1"/>
          <p:cNvSpPr>
            <a:spLocks noGrp="1" noRot="1" noChangeAspect="1" noTextEdit="1"/>
          </p:cNvSpPr>
          <p:nvPr>
            <p:ph type="sldImg"/>
          </p:nvPr>
        </p:nvSpPr>
        <p:spPr>
          <a:ln/>
        </p:spPr>
      </p:sp>
      <p:sp>
        <p:nvSpPr>
          <p:cNvPr id="169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smtClean="0"/>
          </a:p>
        </p:txBody>
      </p:sp>
      <p:sp>
        <p:nvSpPr>
          <p:cNvPr id="169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6893DBAD-E2B5-4482-A2A3-3DE9AD9EA1D0}" type="slidenum">
              <a:rPr lang="en-US" smtClean="0">
                <a:latin typeface="Arial" charset="0"/>
              </a:rPr>
              <a:pPr/>
              <a:t>7</a:t>
            </a:fld>
            <a:endParaRPr 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Slide Image Placeholder 1"/>
          <p:cNvSpPr>
            <a:spLocks noGrp="1" noRot="1" noChangeAspect="1" noTextEdit="1"/>
          </p:cNvSpPr>
          <p:nvPr>
            <p:ph type="sldImg"/>
          </p:nvPr>
        </p:nvSpPr>
        <p:spPr>
          <a:ln/>
        </p:spPr>
      </p:sp>
      <p:sp>
        <p:nvSpPr>
          <p:cNvPr id="171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smtClean="0"/>
          </a:p>
        </p:txBody>
      </p:sp>
      <p:sp>
        <p:nvSpPr>
          <p:cNvPr id="171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A85EBA03-306D-49A8-B3BE-971641062541}" type="slidenum">
              <a:rPr lang="en-US" smtClean="0">
                <a:latin typeface="Arial" charset="0"/>
              </a:rPr>
              <a:pPr/>
              <a:t>8</a:t>
            </a:fld>
            <a:endParaRPr lang="en-US"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Slide Image Placeholder 1"/>
          <p:cNvSpPr>
            <a:spLocks noGrp="1" noRot="1" noChangeAspect="1" noTextEdit="1"/>
          </p:cNvSpPr>
          <p:nvPr>
            <p:ph type="sldImg"/>
          </p:nvPr>
        </p:nvSpPr>
        <p:spPr>
          <a:ln/>
        </p:spPr>
      </p:sp>
      <p:sp>
        <p:nvSpPr>
          <p:cNvPr id="171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smtClean="0"/>
          </a:p>
        </p:txBody>
      </p:sp>
      <p:sp>
        <p:nvSpPr>
          <p:cNvPr id="171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A85EBA03-306D-49A8-B3BE-971641062541}" type="slidenum">
              <a:rPr lang="en-US" smtClean="0">
                <a:latin typeface="Arial" charset="0"/>
              </a:rPr>
              <a:pPr/>
              <a:t>9</a:t>
            </a:fld>
            <a:endParaRPr lang="en-US"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Slide Image Placeholder 1"/>
          <p:cNvSpPr>
            <a:spLocks noGrp="1" noRot="1" noChangeAspect="1" noTextEdit="1"/>
          </p:cNvSpPr>
          <p:nvPr>
            <p:ph type="sldImg"/>
          </p:nvPr>
        </p:nvSpPr>
        <p:spPr>
          <a:ln/>
        </p:spPr>
      </p:sp>
      <p:sp>
        <p:nvSpPr>
          <p:cNvPr id="172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smtClean="0"/>
          </a:p>
        </p:txBody>
      </p:sp>
      <p:sp>
        <p:nvSpPr>
          <p:cNvPr id="172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8240BF51-56A2-4224-A1F2-333ED01BC54B}" type="slidenum">
              <a:rPr lang="en-US" smtClean="0">
                <a:latin typeface="Arial" charset="0"/>
              </a:rPr>
              <a:pPr/>
              <a:t>10</a:t>
            </a:fld>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2F75D8-C3B1-4587-B623-4D8DC4C4EED1}" type="datetimeFigureOut">
              <a:rPr lang="en-US" smtClean="0"/>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90A67F-5A7C-445A-BB12-56EDE8C8C59F}" type="slidenum">
              <a:rPr lang="en-US" smtClean="0"/>
              <a:t>‹#›</a:t>
            </a:fld>
            <a:endParaRPr lang="en-US"/>
          </a:p>
        </p:txBody>
      </p:sp>
    </p:spTree>
    <p:extLst>
      <p:ext uri="{BB962C8B-B14F-4D97-AF65-F5344CB8AC3E}">
        <p14:creationId xmlns:p14="http://schemas.microsoft.com/office/powerpoint/2010/main" val="34338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2F75D8-C3B1-4587-B623-4D8DC4C4EED1}" type="datetimeFigureOut">
              <a:rPr lang="en-US" smtClean="0"/>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90A67F-5A7C-445A-BB12-56EDE8C8C59F}" type="slidenum">
              <a:rPr lang="en-US" smtClean="0"/>
              <a:t>‹#›</a:t>
            </a:fld>
            <a:endParaRPr lang="en-US"/>
          </a:p>
        </p:txBody>
      </p:sp>
    </p:spTree>
    <p:extLst>
      <p:ext uri="{BB962C8B-B14F-4D97-AF65-F5344CB8AC3E}">
        <p14:creationId xmlns:p14="http://schemas.microsoft.com/office/powerpoint/2010/main" val="553993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2F75D8-C3B1-4587-B623-4D8DC4C4EED1}" type="datetimeFigureOut">
              <a:rPr lang="en-US" smtClean="0"/>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90A67F-5A7C-445A-BB12-56EDE8C8C59F}" type="slidenum">
              <a:rPr lang="en-US" smtClean="0"/>
              <a:t>‹#›</a:t>
            </a:fld>
            <a:endParaRPr lang="en-US"/>
          </a:p>
        </p:txBody>
      </p:sp>
    </p:spTree>
    <p:extLst>
      <p:ext uri="{BB962C8B-B14F-4D97-AF65-F5344CB8AC3E}">
        <p14:creationId xmlns:p14="http://schemas.microsoft.com/office/powerpoint/2010/main" val="2045076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2F75D8-C3B1-4587-B623-4D8DC4C4EED1}" type="datetimeFigureOut">
              <a:rPr lang="en-US" smtClean="0"/>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90A67F-5A7C-445A-BB12-56EDE8C8C59F}" type="slidenum">
              <a:rPr lang="en-US" smtClean="0"/>
              <a:t>‹#›</a:t>
            </a:fld>
            <a:endParaRPr lang="en-US"/>
          </a:p>
        </p:txBody>
      </p:sp>
    </p:spTree>
    <p:extLst>
      <p:ext uri="{BB962C8B-B14F-4D97-AF65-F5344CB8AC3E}">
        <p14:creationId xmlns:p14="http://schemas.microsoft.com/office/powerpoint/2010/main" val="3408356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2F75D8-C3B1-4587-B623-4D8DC4C4EED1}" type="datetimeFigureOut">
              <a:rPr lang="en-US" smtClean="0"/>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90A67F-5A7C-445A-BB12-56EDE8C8C59F}" type="slidenum">
              <a:rPr lang="en-US" smtClean="0"/>
              <a:t>‹#›</a:t>
            </a:fld>
            <a:endParaRPr lang="en-US"/>
          </a:p>
        </p:txBody>
      </p:sp>
    </p:spTree>
    <p:extLst>
      <p:ext uri="{BB962C8B-B14F-4D97-AF65-F5344CB8AC3E}">
        <p14:creationId xmlns:p14="http://schemas.microsoft.com/office/powerpoint/2010/main" val="2210999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2F75D8-C3B1-4587-B623-4D8DC4C4EED1}" type="datetimeFigureOut">
              <a:rPr lang="en-US" smtClean="0"/>
              <a:t>2/25/2014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90A67F-5A7C-445A-BB12-56EDE8C8C59F}" type="slidenum">
              <a:rPr lang="en-US" smtClean="0"/>
              <a:t>‹#›</a:t>
            </a:fld>
            <a:endParaRPr lang="en-US"/>
          </a:p>
        </p:txBody>
      </p:sp>
    </p:spTree>
    <p:extLst>
      <p:ext uri="{BB962C8B-B14F-4D97-AF65-F5344CB8AC3E}">
        <p14:creationId xmlns:p14="http://schemas.microsoft.com/office/powerpoint/2010/main" val="3769386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2F75D8-C3B1-4587-B623-4D8DC4C4EED1}" type="datetimeFigureOut">
              <a:rPr lang="en-US" smtClean="0"/>
              <a:t>2/25/2014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90A67F-5A7C-445A-BB12-56EDE8C8C59F}" type="slidenum">
              <a:rPr lang="en-US" smtClean="0"/>
              <a:t>‹#›</a:t>
            </a:fld>
            <a:endParaRPr lang="en-US"/>
          </a:p>
        </p:txBody>
      </p:sp>
    </p:spTree>
    <p:extLst>
      <p:ext uri="{BB962C8B-B14F-4D97-AF65-F5344CB8AC3E}">
        <p14:creationId xmlns:p14="http://schemas.microsoft.com/office/powerpoint/2010/main" val="140368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2F75D8-C3B1-4587-B623-4D8DC4C4EED1}" type="datetimeFigureOut">
              <a:rPr lang="en-US" smtClean="0"/>
              <a:t>2/25/2014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90A67F-5A7C-445A-BB12-56EDE8C8C59F}" type="slidenum">
              <a:rPr lang="en-US" smtClean="0"/>
              <a:t>‹#›</a:t>
            </a:fld>
            <a:endParaRPr lang="en-US"/>
          </a:p>
        </p:txBody>
      </p:sp>
    </p:spTree>
    <p:extLst>
      <p:ext uri="{BB962C8B-B14F-4D97-AF65-F5344CB8AC3E}">
        <p14:creationId xmlns:p14="http://schemas.microsoft.com/office/powerpoint/2010/main" val="3578095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2F75D8-C3B1-4587-B623-4D8DC4C4EED1}" type="datetimeFigureOut">
              <a:rPr lang="en-US" smtClean="0"/>
              <a:t>2/25/2014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90A67F-5A7C-445A-BB12-56EDE8C8C59F}" type="slidenum">
              <a:rPr lang="en-US" smtClean="0"/>
              <a:t>‹#›</a:t>
            </a:fld>
            <a:endParaRPr lang="en-US"/>
          </a:p>
        </p:txBody>
      </p:sp>
    </p:spTree>
    <p:extLst>
      <p:ext uri="{BB962C8B-B14F-4D97-AF65-F5344CB8AC3E}">
        <p14:creationId xmlns:p14="http://schemas.microsoft.com/office/powerpoint/2010/main" val="3842340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2F75D8-C3B1-4587-B623-4D8DC4C4EED1}" type="datetimeFigureOut">
              <a:rPr lang="en-US" smtClean="0"/>
              <a:t>2/25/2014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90A67F-5A7C-445A-BB12-56EDE8C8C59F}" type="slidenum">
              <a:rPr lang="en-US" smtClean="0"/>
              <a:t>‹#›</a:t>
            </a:fld>
            <a:endParaRPr lang="en-US"/>
          </a:p>
        </p:txBody>
      </p:sp>
    </p:spTree>
    <p:extLst>
      <p:ext uri="{BB962C8B-B14F-4D97-AF65-F5344CB8AC3E}">
        <p14:creationId xmlns:p14="http://schemas.microsoft.com/office/powerpoint/2010/main" val="276794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2F75D8-C3B1-4587-B623-4D8DC4C4EED1}" type="datetimeFigureOut">
              <a:rPr lang="en-US" smtClean="0"/>
              <a:t>2/25/2014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90A67F-5A7C-445A-BB12-56EDE8C8C59F}" type="slidenum">
              <a:rPr lang="en-US" smtClean="0"/>
              <a:t>‹#›</a:t>
            </a:fld>
            <a:endParaRPr lang="en-US"/>
          </a:p>
        </p:txBody>
      </p:sp>
    </p:spTree>
    <p:extLst>
      <p:ext uri="{BB962C8B-B14F-4D97-AF65-F5344CB8AC3E}">
        <p14:creationId xmlns:p14="http://schemas.microsoft.com/office/powerpoint/2010/main" val="2304118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2F75D8-C3B1-4587-B623-4D8DC4C4EED1}" type="datetimeFigureOut">
              <a:rPr lang="en-US" smtClean="0"/>
              <a:t>2/25/2014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90A67F-5A7C-445A-BB12-56EDE8C8C59F}" type="slidenum">
              <a:rPr lang="en-US" smtClean="0"/>
              <a:t>‹#›</a:t>
            </a:fld>
            <a:endParaRPr lang="en-US"/>
          </a:p>
        </p:txBody>
      </p:sp>
    </p:spTree>
    <p:extLst>
      <p:ext uri="{BB962C8B-B14F-4D97-AF65-F5344CB8AC3E}">
        <p14:creationId xmlns:p14="http://schemas.microsoft.com/office/powerpoint/2010/main" val="4517874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oleObject" Target="../embeddings/oleObject26.bin"/><Relationship Id="rId18" Type="http://schemas.openxmlformats.org/officeDocument/2006/relationships/image" Target="../media/image22.wmf"/><Relationship Id="rId3" Type="http://schemas.openxmlformats.org/officeDocument/2006/relationships/notesSlide" Target="../notesSlides/notesSlide9.xml"/><Relationship Id="rId7" Type="http://schemas.openxmlformats.org/officeDocument/2006/relationships/oleObject" Target="../embeddings/oleObject23.bin"/><Relationship Id="rId12" Type="http://schemas.openxmlformats.org/officeDocument/2006/relationships/image" Target="../media/image19.wmf"/><Relationship Id="rId17" Type="http://schemas.openxmlformats.org/officeDocument/2006/relationships/oleObject" Target="../embeddings/oleObject28.bin"/><Relationship Id="rId2" Type="http://schemas.openxmlformats.org/officeDocument/2006/relationships/slideLayout" Target="../slideLayouts/slideLayout2.xml"/><Relationship Id="rId16" Type="http://schemas.openxmlformats.org/officeDocument/2006/relationships/image" Target="../media/image21.wmf"/><Relationship Id="rId1" Type="http://schemas.openxmlformats.org/officeDocument/2006/relationships/vmlDrawing" Target="../drawings/vmlDrawing5.vml"/><Relationship Id="rId6" Type="http://schemas.openxmlformats.org/officeDocument/2006/relationships/oleObject" Target="../embeddings/oleObject22.bin"/><Relationship Id="rId11" Type="http://schemas.openxmlformats.org/officeDocument/2006/relationships/oleObject" Target="../embeddings/oleObject25.bin"/><Relationship Id="rId5" Type="http://schemas.openxmlformats.org/officeDocument/2006/relationships/image" Target="../media/image17.wmf"/><Relationship Id="rId15" Type="http://schemas.openxmlformats.org/officeDocument/2006/relationships/oleObject" Target="../embeddings/oleObject27.bin"/><Relationship Id="rId10" Type="http://schemas.openxmlformats.org/officeDocument/2006/relationships/image" Target="../media/image18.wmf"/><Relationship Id="rId4" Type="http://schemas.openxmlformats.org/officeDocument/2006/relationships/oleObject" Target="../embeddings/oleObject21.bin"/><Relationship Id="rId9" Type="http://schemas.openxmlformats.org/officeDocument/2006/relationships/oleObject" Target="../embeddings/oleObject24.bin"/><Relationship Id="rId14" Type="http://schemas.openxmlformats.org/officeDocument/2006/relationships/image" Target="../media/image20.w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23.wmf"/><Relationship Id="rId4" Type="http://schemas.openxmlformats.org/officeDocument/2006/relationships/oleObject" Target="../embeddings/oleObject29.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24.wmf"/><Relationship Id="rId4" Type="http://schemas.openxmlformats.org/officeDocument/2006/relationships/oleObject" Target="../embeddings/oleObject30.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33.bin"/><Relationship Id="rId13" Type="http://schemas.openxmlformats.org/officeDocument/2006/relationships/image" Target="../media/image29.wmf"/><Relationship Id="rId18" Type="http://schemas.openxmlformats.org/officeDocument/2006/relationships/oleObject" Target="../embeddings/oleObject38.bin"/><Relationship Id="rId3" Type="http://schemas.openxmlformats.org/officeDocument/2006/relationships/notesSlide" Target="../notesSlides/notesSlide13.xml"/><Relationship Id="rId7" Type="http://schemas.openxmlformats.org/officeDocument/2006/relationships/image" Target="../media/image26.wmf"/><Relationship Id="rId12" Type="http://schemas.openxmlformats.org/officeDocument/2006/relationships/oleObject" Target="../embeddings/oleObject35.bin"/><Relationship Id="rId17" Type="http://schemas.openxmlformats.org/officeDocument/2006/relationships/image" Target="../media/image31.wmf"/><Relationship Id="rId2" Type="http://schemas.openxmlformats.org/officeDocument/2006/relationships/slideLayout" Target="../slideLayouts/slideLayout2.xml"/><Relationship Id="rId16" Type="http://schemas.openxmlformats.org/officeDocument/2006/relationships/oleObject" Target="../embeddings/oleObject37.bin"/><Relationship Id="rId1" Type="http://schemas.openxmlformats.org/officeDocument/2006/relationships/vmlDrawing" Target="../drawings/vmlDrawing8.vml"/><Relationship Id="rId6" Type="http://schemas.openxmlformats.org/officeDocument/2006/relationships/oleObject" Target="../embeddings/oleObject32.bin"/><Relationship Id="rId11" Type="http://schemas.openxmlformats.org/officeDocument/2006/relationships/image" Target="../media/image28.wmf"/><Relationship Id="rId5" Type="http://schemas.openxmlformats.org/officeDocument/2006/relationships/image" Target="../media/image25.wmf"/><Relationship Id="rId15" Type="http://schemas.openxmlformats.org/officeDocument/2006/relationships/image" Target="../media/image30.wmf"/><Relationship Id="rId10" Type="http://schemas.openxmlformats.org/officeDocument/2006/relationships/oleObject" Target="../embeddings/oleObject34.bin"/><Relationship Id="rId19" Type="http://schemas.openxmlformats.org/officeDocument/2006/relationships/image" Target="../media/image32.wmf"/><Relationship Id="rId4" Type="http://schemas.openxmlformats.org/officeDocument/2006/relationships/oleObject" Target="../embeddings/oleObject31.bin"/><Relationship Id="rId9" Type="http://schemas.openxmlformats.org/officeDocument/2006/relationships/image" Target="../media/image27.wmf"/><Relationship Id="rId14" Type="http://schemas.openxmlformats.org/officeDocument/2006/relationships/oleObject" Target="../embeddings/oleObject36.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41.bin"/><Relationship Id="rId13" Type="http://schemas.openxmlformats.org/officeDocument/2006/relationships/image" Target="../media/image36.wmf"/><Relationship Id="rId18" Type="http://schemas.openxmlformats.org/officeDocument/2006/relationships/oleObject" Target="../embeddings/oleObject46.bin"/><Relationship Id="rId3" Type="http://schemas.openxmlformats.org/officeDocument/2006/relationships/notesSlide" Target="../notesSlides/notesSlide14.xml"/><Relationship Id="rId7" Type="http://schemas.openxmlformats.org/officeDocument/2006/relationships/image" Target="../media/image26.wmf"/><Relationship Id="rId12" Type="http://schemas.openxmlformats.org/officeDocument/2006/relationships/oleObject" Target="../embeddings/oleObject43.bin"/><Relationship Id="rId17" Type="http://schemas.openxmlformats.org/officeDocument/2006/relationships/image" Target="../media/image38.wmf"/><Relationship Id="rId2" Type="http://schemas.openxmlformats.org/officeDocument/2006/relationships/slideLayout" Target="../slideLayouts/slideLayout2.xml"/><Relationship Id="rId16" Type="http://schemas.openxmlformats.org/officeDocument/2006/relationships/oleObject" Target="../embeddings/oleObject45.bin"/><Relationship Id="rId1" Type="http://schemas.openxmlformats.org/officeDocument/2006/relationships/vmlDrawing" Target="../drawings/vmlDrawing9.vml"/><Relationship Id="rId6" Type="http://schemas.openxmlformats.org/officeDocument/2006/relationships/oleObject" Target="../embeddings/oleObject40.bin"/><Relationship Id="rId11" Type="http://schemas.openxmlformats.org/officeDocument/2006/relationships/image" Target="../media/image35.wmf"/><Relationship Id="rId5" Type="http://schemas.openxmlformats.org/officeDocument/2006/relationships/image" Target="../media/image33.wmf"/><Relationship Id="rId15" Type="http://schemas.openxmlformats.org/officeDocument/2006/relationships/image" Target="../media/image37.wmf"/><Relationship Id="rId10" Type="http://schemas.openxmlformats.org/officeDocument/2006/relationships/oleObject" Target="../embeddings/oleObject42.bin"/><Relationship Id="rId19" Type="http://schemas.openxmlformats.org/officeDocument/2006/relationships/image" Target="../media/image39.wmf"/><Relationship Id="rId4" Type="http://schemas.openxmlformats.org/officeDocument/2006/relationships/oleObject" Target="../embeddings/oleObject39.bin"/><Relationship Id="rId9" Type="http://schemas.openxmlformats.org/officeDocument/2006/relationships/image" Target="../media/image34.wmf"/><Relationship Id="rId14" Type="http://schemas.openxmlformats.org/officeDocument/2006/relationships/oleObject" Target="../embeddings/oleObject44.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41.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48.bin"/><Relationship Id="rId5" Type="http://schemas.openxmlformats.org/officeDocument/2006/relationships/image" Target="../media/image40.wmf"/><Relationship Id="rId4" Type="http://schemas.openxmlformats.org/officeDocument/2006/relationships/oleObject" Target="../embeddings/oleObject47.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42.wmf"/><Relationship Id="rId4" Type="http://schemas.openxmlformats.org/officeDocument/2006/relationships/oleObject" Target="../embeddings/oleObject49.bin"/></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52.bin"/><Relationship Id="rId13" Type="http://schemas.openxmlformats.org/officeDocument/2006/relationships/image" Target="../media/image47.wmf"/><Relationship Id="rId3" Type="http://schemas.openxmlformats.org/officeDocument/2006/relationships/notesSlide" Target="../notesSlides/notesSlide17.xml"/><Relationship Id="rId7" Type="http://schemas.openxmlformats.org/officeDocument/2006/relationships/image" Target="../media/image44.wmf"/><Relationship Id="rId12" Type="http://schemas.openxmlformats.org/officeDocument/2006/relationships/oleObject" Target="../embeddings/oleObject54.bin"/><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51.bin"/><Relationship Id="rId11" Type="http://schemas.openxmlformats.org/officeDocument/2006/relationships/image" Target="../media/image46.wmf"/><Relationship Id="rId5" Type="http://schemas.openxmlformats.org/officeDocument/2006/relationships/image" Target="../media/image43.wmf"/><Relationship Id="rId15" Type="http://schemas.openxmlformats.org/officeDocument/2006/relationships/image" Target="../media/image48.wmf"/><Relationship Id="rId10" Type="http://schemas.openxmlformats.org/officeDocument/2006/relationships/oleObject" Target="../embeddings/oleObject53.bin"/><Relationship Id="rId4" Type="http://schemas.openxmlformats.org/officeDocument/2006/relationships/oleObject" Target="../embeddings/oleObject50.bin"/><Relationship Id="rId9" Type="http://schemas.openxmlformats.org/officeDocument/2006/relationships/image" Target="../media/image45.wmf"/><Relationship Id="rId14" Type="http://schemas.openxmlformats.org/officeDocument/2006/relationships/oleObject" Target="../embeddings/oleObject55.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58.bin"/><Relationship Id="rId13" Type="http://schemas.openxmlformats.org/officeDocument/2006/relationships/image" Target="../media/image53.wmf"/><Relationship Id="rId3" Type="http://schemas.openxmlformats.org/officeDocument/2006/relationships/notesSlide" Target="../notesSlides/notesSlide18.xml"/><Relationship Id="rId7" Type="http://schemas.openxmlformats.org/officeDocument/2006/relationships/image" Target="../media/image50.wmf"/><Relationship Id="rId12" Type="http://schemas.openxmlformats.org/officeDocument/2006/relationships/oleObject" Target="../embeddings/oleObject60.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57.bin"/><Relationship Id="rId11" Type="http://schemas.openxmlformats.org/officeDocument/2006/relationships/image" Target="../media/image52.wmf"/><Relationship Id="rId5" Type="http://schemas.openxmlformats.org/officeDocument/2006/relationships/image" Target="../media/image49.wmf"/><Relationship Id="rId10" Type="http://schemas.openxmlformats.org/officeDocument/2006/relationships/oleObject" Target="../embeddings/oleObject59.bin"/><Relationship Id="rId4" Type="http://schemas.openxmlformats.org/officeDocument/2006/relationships/oleObject" Target="../embeddings/oleObject56.bin"/><Relationship Id="rId9" Type="http://schemas.openxmlformats.org/officeDocument/2006/relationships/image" Target="../media/image51.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image" Target="../media/image55.wmf"/><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62.bin"/><Relationship Id="rId5" Type="http://schemas.openxmlformats.org/officeDocument/2006/relationships/image" Target="../media/image54.wmf"/><Relationship Id="rId4" Type="http://schemas.openxmlformats.org/officeDocument/2006/relationships/oleObject" Target="../embeddings/oleObject61.bin"/></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65.bin"/><Relationship Id="rId13" Type="http://schemas.openxmlformats.org/officeDocument/2006/relationships/image" Target="../media/image58.wmf"/><Relationship Id="rId18" Type="http://schemas.openxmlformats.org/officeDocument/2006/relationships/oleObject" Target="../embeddings/oleObject70.bin"/><Relationship Id="rId3" Type="http://schemas.openxmlformats.org/officeDocument/2006/relationships/notesSlide" Target="../notesSlides/notesSlide20.xml"/><Relationship Id="rId21" Type="http://schemas.openxmlformats.org/officeDocument/2006/relationships/image" Target="../media/image62.wmf"/><Relationship Id="rId7" Type="http://schemas.openxmlformats.org/officeDocument/2006/relationships/image" Target="../media/image46.wmf"/><Relationship Id="rId12" Type="http://schemas.openxmlformats.org/officeDocument/2006/relationships/oleObject" Target="../embeddings/oleObject67.bin"/><Relationship Id="rId17" Type="http://schemas.openxmlformats.org/officeDocument/2006/relationships/image" Target="../media/image60.wmf"/><Relationship Id="rId2" Type="http://schemas.openxmlformats.org/officeDocument/2006/relationships/slideLayout" Target="../slideLayouts/slideLayout7.xml"/><Relationship Id="rId16" Type="http://schemas.openxmlformats.org/officeDocument/2006/relationships/oleObject" Target="../embeddings/oleObject69.bin"/><Relationship Id="rId20" Type="http://schemas.openxmlformats.org/officeDocument/2006/relationships/oleObject" Target="../embeddings/oleObject71.bin"/><Relationship Id="rId1" Type="http://schemas.openxmlformats.org/officeDocument/2006/relationships/vmlDrawing" Target="../drawings/vmlDrawing15.vml"/><Relationship Id="rId6" Type="http://schemas.openxmlformats.org/officeDocument/2006/relationships/oleObject" Target="../embeddings/oleObject64.bin"/><Relationship Id="rId11" Type="http://schemas.openxmlformats.org/officeDocument/2006/relationships/image" Target="../media/image57.wmf"/><Relationship Id="rId5" Type="http://schemas.openxmlformats.org/officeDocument/2006/relationships/image" Target="../media/image45.wmf"/><Relationship Id="rId15" Type="http://schemas.openxmlformats.org/officeDocument/2006/relationships/image" Target="../media/image59.wmf"/><Relationship Id="rId23" Type="http://schemas.openxmlformats.org/officeDocument/2006/relationships/image" Target="../media/image63.wmf"/><Relationship Id="rId10" Type="http://schemas.openxmlformats.org/officeDocument/2006/relationships/oleObject" Target="../embeddings/oleObject66.bin"/><Relationship Id="rId19" Type="http://schemas.openxmlformats.org/officeDocument/2006/relationships/image" Target="../media/image61.wmf"/><Relationship Id="rId4" Type="http://schemas.openxmlformats.org/officeDocument/2006/relationships/oleObject" Target="../embeddings/oleObject63.bin"/><Relationship Id="rId9" Type="http://schemas.openxmlformats.org/officeDocument/2006/relationships/image" Target="../media/image56.wmf"/><Relationship Id="rId14" Type="http://schemas.openxmlformats.org/officeDocument/2006/relationships/oleObject" Target="../embeddings/oleObject68.bin"/><Relationship Id="rId22" Type="http://schemas.openxmlformats.org/officeDocument/2006/relationships/oleObject" Target="../embeddings/oleObject72.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image" Target="../media/image64.wmf"/><Relationship Id="rId4" Type="http://schemas.openxmlformats.org/officeDocument/2006/relationships/oleObject" Target="../embeddings/oleObject73.bin"/></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76.bin"/><Relationship Id="rId13" Type="http://schemas.openxmlformats.org/officeDocument/2006/relationships/image" Target="../media/image69.wmf"/><Relationship Id="rId3" Type="http://schemas.openxmlformats.org/officeDocument/2006/relationships/notesSlide" Target="../notesSlides/notesSlide22.xml"/><Relationship Id="rId7" Type="http://schemas.openxmlformats.org/officeDocument/2006/relationships/image" Target="../media/image66.wmf"/><Relationship Id="rId12" Type="http://schemas.openxmlformats.org/officeDocument/2006/relationships/oleObject" Target="../embeddings/oleObject78.bin"/><Relationship Id="rId17" Type="http://schemas.openxmlformats.org/officeDocument/2006/relationships/image" Target="../media/image71.wmf"/><Relationship Id="rId2" Type="http://schemas.openxmlformats.org/officeDocument/2006/relationships/slideLayout" Target="../slideLayouts/slideLayout7.xml"/><Relationship Id="rId16" Type="http://schemas.openxmlformats.org/officeDocument/2006/relationships/oleObject" Target="../embeddings/oleObject80.bin"/><Relationship Id="rId1" Type="http://schemas.openxmlformats.org/officeDocument/2006/relationships/vmlDrawing" Target="../drawings/vmlDrawing17.vml"/><Relationship Id="rId6" Type="http://schemas.openxmlformats.org/officeDocument/2006/relationships/oleObject" Target="../embeddings/oleObject75.bin"/><Relationship Id="rId11" Type="http://schemas.openxmlformats.org/officeDocument/2006/relationships/image" Target="../media/image68.wmf"/><Relationship Id="rId5" Type="http://schemas.openxmlformats.org/officeDocument/2006/relationships/image" Target="../media/image65.wmf"/><Relationship Id="rId15" Type="http://schemas.openxmlformats.org/officeDocument/2006/relationships/image" Target="../media/image70.wmf"/><Relationship Id="rId10" Type="http://schemas.openxmlformats.org/officeDocument/2006/relationships/oleObject" Target="../embeddings/oleObject77.bin"/><Relationship Id="rId4" Type="http://schemas.openxmlformats.org/officeDocument/2006/relationships/oleObject" Target="../embeddings/oleObject74.bin"/><Relationship Id="rId9" Type="http://schemas.openxmlformats.org/officeDocument/2006/relationships/image" Target="../media/image67.wmf"/><Relationship Id="rId14" Type="http://schemas.openxmlformats.org/officeDocument/2006/relationships/oleObject" Target="../embeddings/oleObject79.bin"/></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83.bin"/><Relationship Id="rId3" Type="http://schemas.openxmlformats.org/officeDocument/2006/relationships/notesSlide" Target="../notesSlides/notesSlide23.xml"/><Relationship Id="rId7" Type="http://schemas.openxmlformats.org/officeDocument/2006/relationships/image" Target="../media/image73.wmf"/><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oleObject" Target="../embeddings/oleObject82.bin"/><Relationship Id="rId5" Type="http://schemas.openxmlformats.org/officeDocument/2006/relationships/image" Target="../media/image72.wmf"/><Relationship Id="rId4" Type="http://schemas.openxmlformats.org/officeDocument/2006/relationships/oleObject" Target="../embeddings/oleObject81.bin"/><Relationship Id="rId9" Type="http://schemas.openxmlformats.org/officeDocument/2006/relationships/image" Target="../media/image74.wmf"/></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86.bin"/><Relationship Id="rId3" Type="http://schemas.openxmlformats.org/officeDocument/2006/relationships/notesSlide" Target="../notesSlides/notesSlide24.xml"/><Relationship Id="rId7" Type="http://schemas.openxmlformats.org/officeDocument/2006/relationships/image" Target="../media/image76.wmf"/><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oleObject" Target="../embeddings/oleObject85.bin"/><Relationship Id="rId5" Type="http://schemas.openxmlformats.org/officeDocument/2006/relationships/image" Target="../media/image75.wmf"/><Relationship Id="rId4" Type="http://schemas.openxmlformats.org/officeDocument/2006/relationships/oleObject" Target="../embeddings/oleObject84.bin"/><Relationship Id="rId9" Type="http://schemas.openxmlformats.org/officeDocument/2006/relationships/image" Target="../media/image77.wmf"/></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4.bin"/><Relationship Id="rId13" Type="http://schemas.openxmlformats.org/officeDocument/2006/relationships/image" Target="../media/image8.wmf"/><Relationship Id="rId3" Type="http://schemas.openxmlformats.org/officeDocument/2006/relationships/notesSlide" Target="../notesSlides/notesSlide6.xml"/><Relationship Id="rId7" Type="http://schemas.openxmlformats.org/officeDocument/2006/relationships/image" Target="../media/image5.wmf"/><Relationship Id="rId12" Type="http://schemas.openxmlformats.org/officeDocument/2006/relationships/oleObject" Target="../embeddings/oleObject6.bin"/><Relationship Id="rId17" Type="http://schemas.openxmlformats.org/officeDocument/2006/relationships/image" Target="../media/image10.wmf"/><Relationship Id="rId2" Type="http://schemas.openxmlformats.org/officeDocument/2006/relationships/slideLayout" Target="../slideLayouts/slideLayout2.xml"/><Relationship Id="rId16" Type="http://schemas.openxmlformats.org/officeDocument/2006/relationships/oleObject" Target="../embeddings/oleObject8.bin"/><Relationship Id="rId1" Type="http://schemas.openxmlformats.org/officeDocument/2006/relationships/vmlDrawing" Target="../drawings/vmlDrawing2.vml"/><Relationship Id="rId6" Type="http://schemas.openxmlformats.org/officeDocument/2006/relationships/oleObject" Target="../embeddings/oleObject3.bin"/><Relationship Id="rId11" Type="http://schemas.openxmlformats.org/officeDocument/2006/relationships/image" Target="../media/image7.wmf"/><Relationship Id="rId5" Type="http://schemas.openxmlformats.org/officeDocument/2006/relationships/image" Target="../media/image4.wmf"/><Relationship Id="rId15" Type="http://schemas.openxmlformats.org/officeDocument/2006/relationships/image" Target="../media/image9.wmf"/><Relationship Id="rId10" Type="http://schemas.openxmlformats.org/officeDocument/2006/relationships/oleObject" Target="../embeddings/oleObject5.bin"/><Relationship Id="rId4" Type="http://schemas.openxmlformats.org/officeDocument/2006/relationships/oleObject" Target="../embeddings/oleObject2.bin"/><Relationship Id="rId9" Type="http://schemas.openxmlformats.org/officeDocument/2006/relationships/image" Target="../media/image6.wmf"/><Relationship Id="rId14" Type="http://schemas.openxmlformats.org/officeDocument/2006/relationships/oleObject" Target="../embeddings/oleObject7.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1.bin"/><Relationship Id="rId13" Type="http://schemas.openxmlformats.org/officeDocument/2006/relationships/image" Target="../media/image15.wmf"/><Relationship Id="rId3" Type="http://schemas.openxmlformats.org/officeDocument/2006/relationships/notesSlide" Target="../notesSlides/notesSlide7.xml"/><Relationship Id="rId7" Type="http://schemas.openxmlformats.org/officeDocument/2006/relationships/image" Target="../media/image12.wmf"/><Relationship Id="rId12"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10.bin"/><Relationship Id="rId11" Type="http://schemas.openxmlformats.org/officeDocument/2006/relationships/image" Target="../media/image14.wmf"/><Relationship Id="rId5" Type="http://schemas.openxmlformats.org/officeDocument/2006/relationships/image" Target="../media/image11.wmf"/><Relationship Id="rId15" Type="http://schemas.openxmlformats.org/officeDocument/2006/relationships/image" Target="../media/image16.wmf"/><Relationship Id="rId10" Type="http://schemas.openxmlformats.org/officeDocument/2006/relationships/oleObject" Target="../embeddings/oleObject12.bin"/><Relationship Id="rId4" Type="http://schemas.openxmlformats.org/officeDocument/2006/relationships/oleObject" Target="../embeddings/oleObject9.bin"/><Relationship Id="rId9" Type="http://schemas.openxmlformats.org/officeDocument/2006/relationships/image" Target="../media/image13.wmf"/><Relationship Id="rId14" Type="http://schemas.openxmlformats.org/officeDocument/2006/relationships/oleObject" Target="../embeddings/oleObject14.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17.bin"/><Relationship Id="rId13" Type="http://schemas.openxmlformats.org/officeDocument/2006/relationships/image" Target="../media/image15.wmf"/><Relationship Id="rId3" Type="http://schemas.openxmlformats.org/officeDocument/2006/relationships/notesSlide" Target="../notesSlides/notesSlide8.xml"/><Relationship Id="rId7" Type="http://schemas.openxmlformats.org/officeDocument/2006/relationships/image" Target="../media/image12.wmf"/><Relationship Id="rId12"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6.bin"/><Relationship Id="rId11" Type="http://schemas.openxmlformats.org/officeDocument/2006/relationships/image" Target="../media/image14.wmf"/><Relationship Id="rId5" Type="http://schemas.openxmlformats.org/officeDocument/2006/relationships/image" Target="../media/image11.wmf"/><Relationship Id="rId15" Type="http://schemas.openxmlformats.org/officeDocument/2006/relationships/image" Target="../media/image16.wmf"/><Relationship Id="rId10" Type="http://schemas.openxmlformats.org/officeDocument/2006/relationships/oleObject" Target="../embeddings/oleObject18.bin"/><Relationship Id="rId4" Type="http://schemas.openxmlformats.org/officeDocument/2006/relationships/oleObject" Target="../embeddings/oleObject15.bin"/><Relationship Id="rId9" Type="http://schemas.openxmlformats.org/officeDocument/2006/relationships/image" Target="../media/image13.wmf"/><Relationship Id="rId14" Type="http://schemas.openxmlformats.org/officeDocument/2006/relationships/oleObject" Target="../embeddings/oleObject20.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11.2</a:t>
            </a:r>
            <a:endParaRPr lang="en-US" dirty="0"/>
          </a:p>
        </p:txBody>
      </p:sp>
      <p:sp>
        <p:nvSpPr>
          <p:cNvPr id="3" name="Subtitle 2"/>
          <p:cNvSpPr>
            <a:spLocks noGrp="1"/>
          </p:cNvSpPr>
          <p:nvPr>
            <p:ph type="subTitle" idx="1"/>
          </p:nvPr>
        </p:nvSpPr>
        <p:spPr/>
        <p:txBody>
          <a:bodyPr/>
          <a:lstStyle/>
          <a:p>
            <a:r>
              <a:rPr lang="en-US" dirty="0" err="1" smtClean="0"/>
              <a:t>Calorimetry</a:t>
            </a:r>
            <a:endParaRPr lang="en-US" dirty="0"/>
          </a:p>
        </p:txBody>
      </p:sp>
    </p:spTree>
    <p:extLst>
      <p:ext uri="{BB962C8B-B14F-4D97-AF65-F5344CB8AC3E}">
        <p14:creationId xmlns:p14="http://schemas.microsoft.com/office/powerpoint/2010/main" val="18199611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81" name="Rectangle 9"/>
          <p:cNvSpPr>
            <a:spLocks noGrp="1" noChangeArrowheads="1"/>
          </p:cNvSpPr>
          <p:nvPr>
            <p:ph type="body" idx="1"/>
          </p:nvPr>
        </p:nvSpPr>
        <p:spPr>
          <a:xfrm>
            <a:off x="457200" y="228600"/>
            <a:ext cx="8229600" cy="5902325"/>
          </a:xfrm>
        </p:spPr>
        <p:txBody>
          <a:bodyPr/>
          <a:lstStyle/>
          <a:p>
            <a:pPr eaLnBrk="1" hangingPunct="1">
              <a:defRPr/>
            </a:pPr>
            <a:r>
              <a:rPr lang="en-US" sz="2800" dirty="0" smtClean="0"/>
              <a:t>Example</a:t>
            </a:r>
          </a:p>
          <a:p>
            <a:pPr eaLnBrk="1" hangingPunct="1">
              <a:defRPr/>
            </a:pPr>
            <a:r>
              <a:rPr lang="en-US" sz="2800" dirty="0" smtClean="0"/>
              <a:t>When 50 mL of 1.0 mol/L hydrochloric acid is neutralized by 75 mL of 1.0 mol/L sodium hydroxide in a polystyrene cup calorimeter, the temperature of solution changes from 20.2   to 25.6   . Determine the enthalpy change that occurs in the chemical system </a:t>
            </a:r>
          </a:p>
        </p:txBody>
      </p:sp>
      <p:graphicFrame>
        <p:nvGraphicFramePr>
          <p:cNvPr id="29699" name="Object 10"/>
          <p:cNvGraphicFramePr>
            <a:graphicFrameLocks noChangeAspect="1"/>
          </p:cNvGraphicFramePr>
          <p:nvPr/>
        </p:nvGraphicFramePr>
        <p:xfrm>
          <a:off x="4267200" y="2514600"/>
          <a:ext cx="381000" cy="381000"/>
        </p:xfrm>
        <a:graphic>
          <a:graphicData uri="http://schemas.openxmlformats.org/presentationml/2006/ole">
            <mc:AlternateContent xmlns:mc="http://schemas.openxmlformats.org/markup-compatibility/2006">
              <mc:Choice xmlns:v="urn:schemas-microsoft-com:vml" Requires="v">
                <p:oleObj spid="_x0000_s5138" name="Equation" r:id="rId4" imgW="203024" imgH="203024" progId="Equation.DSMT4">
                  <p:embed/>
                </p:oleObj>
              </mc:Choice>
              <mc:Fallback>
                <p:oleObj name="Equation" r:id="rId4" imgW="203024" imgH="203024"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67200" y="2514600"/>
                        <a:ext cx="381000"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9700" name="Object 11"/>
          <p:cNvGraphicFramePr>
            <a:graphicFrameLocks noChangeAspect="1"/>
          </p:cNvGraphicFramePr>
          <p:nvPr/>
        </p:nvGraphicFramePr>
        <p:xfrm>
          <a:off x="5943600" y="2514600"/>
          <a:ext cx="381000" cy="381000"/>
        </p:xfrm>
        <a:graphic>
          <a:graphicData uri="http://schemas.openxmlformats.org/presentationml/2006/ole">
            <mc:AlternateContent xmlns:mc="http://schemas.openxmlformats.org/markup-compatibility/2006">
              <mc:Choice xmlns:v="urn:schemas-microsoft-com:vml" Requires="v">
                <p:oleObj spid="_x0000_s5139" name="Equation" r:id="rId6" imgW="203024" imgH="203024" progId="Equation.DSMT4">
                  <p:embed/>
                </p:oleObj>
              </mc:Choice>
              <mc:Fallback>
                <p:oleObj name="Equation" r:id="rId6" imgW="203024" imgH="203024"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43600" y="2514600"/>
                        <a:ext cx="381000"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4284" name="Object 12"/>
          <p:cNvGraphicFramePr>
            <a:graphicFrameLocks noChangeAspect="1"/>
          </p:cNvGraphicFramePr>
          <p:nvPr/>
        </p:nvGraphicFramePr>
        <p:xfrm>
          <a:off x="5727700" y="3479800"/>
          <a:ext cx="1193800" cy="457200"/>
        </p:xfrm>
        <a:graphic>
          <a:graphicData uri="http://schemas.openxmlformats.org/presentationml/2006/ole">
            <mc:AlternateContent xmlns:mc="http://schemas.openxmlformats.org/markup-compatibility/2006">
              <mc:Choice xmlns:v="urn:schemas-microsoft-com:vml" Requires="v">
                <p:oleObj spid="_x0000_s5140" name="Equation" r:id="rId7" imgW="596900" imgH="228600" progId="Equation.DSMT4">
                  <p:embed/>
                </p:oleObj>
              </mc:Choice>
              <mc:Fallback>
                <p:oleObj name="Equation" r:id="rId7" imgW="596900" imgH="2286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27700" y="3479800"/>
                        <a:ext cx="1193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4285" name="Object 13"/>
          <p:cNvGraphicFramePr>
            <a:graphicFrameLocks noChangeAspect="1"/>
          </p:cNvGraphicFramePr>
          <p:nvPr/>
        </p:nvGraphicFramePr>
        <p:xfrm>
          <a:off x="5562600" y="3962400"/>
          <a:ext cx="1625600" cy="457200"/>
        </p:xfrm>
        <a:graphic>
          <a:graphicData uri="http://schemas.openxmlformats.org/presentationml/2006/ole">
            <mc:AlternateContent xmlns:mc="http://schemas.openxmlformats.org/markup-compatibility/2006">
              <mc:Choice xmlns:v="urn:schemas-microsoft-com:vml" Requires="v">
                <p:oleObj spid="_x0000_s5141" name="Equation" r:id="rId9" imgW="812447" imgH="228501" progId="Equation.DSMT4">
                  <p:embed/>
                </p:oleObj>
              </mc:Choice>
              <mc:Fallback>
                <p:oleObj name="Equation" r:id="rId9" imgW="812447" imgH="228501"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562600" y="3962400"/>
                        <a:ext cx="16256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4286" name="Object 14"/>
          <p:cNvGraphicFramePr>
            <a:graphicFrameLocks noChangeAspect="1"/>
          </p:cNvGraphicFramePr>
          <p:nvPr/>
        </p:nvGraphicFramePr>
        <p:xfrm>
          <a:off x="685800" y="3962400"/>
          <a:ext cx="2085975" cy="1347788"/>
        </p:xfrm>
        <a:graphic>
          <a:graphicData uri="http://schemas.openxmlformats.org/presentationml/2006/ole">
            <mc:AlternateContent xmlns:mc="http://schemas.openxmlformats.org/markup-compatibility/2006">
              <mc:Choice xmlns:v="urn:schemas-microsoft-com:vml" Requires="v">
                <p:oleObj spid="_x0000_s5142" name="Equation" r:id="rId11" imgW="1397000" imgH="901700" progId="Equation.DSMT4">
                  <p:embed/>
                </p:oleObj>
              </mc:Choice>
              <mc:Fallback>
                <p:oleObj name="Equation" r:id="rId11" imgW="1397000" imgH="90170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85800" y="3962400"/>
                        <a:ext cx="2085975" cy="1347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4287" name="Object 15"/>
          <p:cNvGraphicFramePr>
            <a:graphicFrameLocks noChangeAspect="1"/>
          </p:cNvGraphicFramePr>
          <p:nvPr/>
        </p:nvGraphicFramePr>
        <p:xfrm>
          <a:off x="4000500" y="4419600"/>
          <a:ext cx="4978400" cy="838200"/>
        </p:xfrm>
        <a:graphic>
          <a:graphicData uri="http://schemas.openxmlformats.org/presentationml/2006/ole">
            <mc:AlternateContent xmlns:mc="http://schemas.openxmlformats.org/markup-compatibility/2006">
              <mc:Choice xmlns:v="urn:schemas-microsoft-com:vml" Requires="v">
                <p:oleObj spid="_x0000_s5143" name="Equation" r:id="rId13" imgW="2489200" imgH="419100" progId="Equation.DSMT4">
                  <p:embed/>
                </p:oleObj>
              </mc:Choice>
              <mc:Fallback>
                <p:oleObj name="Equation" r:id="rId13" imgW="2489200" imgH="41910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000500" y="4419600"/>
                        <a:ext cx="4978400" cy="83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4288" name="Object 16"/>
          <p:cNvGraphicFramePr>
            <a:graphicFrameLocks noChangeAspect="1"/>
          </p:cNvGraphicFramePr>
          <p:nvPr/>
        </p:nvGraphicFramePr>
        <p:xfrm>
          <a:off x="5397500" y="5334000"/>
          <a:ext cx="2159000" cy="457200"/>
        </p:xfrm>
        <a:graphic>
          <a:graphicData uri="http://schemas.openxmlformats.org/presentationml/2006/ole">
            <mc:AlternateContent xmlns:mc="http://schemas.openxmlformats.org/markup-compatibility/2006">
              <mc:Choice xmlns:v="urn:schemas-microsoft-com:vml" Requires="v">
                <p:oleObj spid="_x0000_s5144" name="Equation" r:id="rId15" imgW="1079500" imgH="228600" progId="Equation.DSMT4">
                  <p:embed/>
                </p:oleObj>
              </mc:Choice>
              <mc:Fallback>
                <p:oleObj name="Equation" r:id="rId15" imgW="1079500" imgH="22860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397500" y="5334000"/>
                        <a:ext cx="2159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 name="Object 9"/>
          <p:cNvGraphicFramePr>
            <a:graphicFrameLocks noChangeAspect="1"/>
          </p:cNvGraphicFramePr>
          <p:nvPr/>
        </p:nvGraphicFramePr>
        <p:xfrm>
          <a:off x="5664200" y="5791200"/>
          <a:ext cx="1803400" cy="457200"/>
        </p:xfrm>
        <a:graphic>
          <a:graphicData uri="http://schemas.openxmlformats.org/presentationml/2006/ole">
            <mc:AlternateContent xmlns:mc="http://schemas.openxmlformats.org/markup-compatibility/2006">
              <mc:Choice xmlns:v="urn:schemas-microsoft-com:vml" Requires="v">
                <p:oleObj spid="_x0000_s5145" name="Equation" r:id="rId17" imgW="901309" imgH="228501" progId="Equation.DSMT4">
                  <p:embed/>
                </p:oleObj>
              </mc:Choice>
              <mc:Fallback>
                <p:oleObj name="Equation" r:id="rId17" imgW="901309" imgH="228501"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664200" y="5791200"/>
                        <a:ext cx="18034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0400490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4281">
                                            <p:txEl>
                                              <p:pRg st="0" end="0"/>
                                            </p:txEl>
                                          </p:spTgt>
                                        </p:tgtEl>
                                        <p:attrNameLst>
                                          <p:attrName>style.visibility</p:attrName>
                                        </p:attrNameLst>
                                      </p:cBhvr>
                                      <p:to>
                                        <p:strVal val="visible"/>
                                      </p:to>
                                    </p:set>
                                    <p:animEffect transition="in" filter="blinds(horizontal)">
                                      <p:cBhvr>
                                        <p:cTn id="7" dur="500"/>
                                        <p:tgtEl>
                                          <p:spTgt spid="54281">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4281">
                                            <p:txEl>
                                              <p:pRg st="1" end="1"/>
                                            </p:txEl>
                                          </p:spTgt>
                                        </p:tgtEl>
                                        <p:attrNameLst>
                                          <p:attrName>style.visibility</p:attrName>
                                        </p:attrNameLst>
                                      </p:cBhvr>
                                      <p:to>
                                        <p:strVal val="visible"/>
                                      </p:to>
                                    </p:set>
                                    <p:animEffect transition="in" filter="blinds(horizontal)">
                                      <p:cBhvr>
                                        <p:cTn id="10" dur="500"/>
                                        <p:tgtEl>
                                          <p:spTgt spid="54281">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nodeType="clickEffect">
                                  <p:stCondLst>
                                    <p:cond delay="0"/>
                                  </p:stCondLst>
                                  <p:childTnLst>
                                    <p:set>
                                      <p:cBhvr>
                                        <p:cTn id="14" dur="1" fill="hold">
                                          <p:stCondLst>
                                            <p:cond delay="0"/>
                                          </p:stCondLst>
                                        </p:cTn>
                                        <p:tgtEl>
                                          <p:spTgt spid="54286"/>
                                        </p:tgtEl>
                                        <p:attrNameLst>
                                          <p:attrName>style.visibility</p:attrName>
                                        </p:attrNameLst>
                                      </p:cBhvr>
                                      <p:to>
                                        <p:strVal val="visible"/>
                                      </p:to>
                                    </p:set>
                                    <p:animEffect transition="in" filter="box(in)">
                                      <p:cBhvr>
                                        <p:cTn id="15" dur="500"/>
                                        <p:tgtEl>
                                          <p:spTgt spid="5428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 presetClass="entr" presetSubtype="10" fill="hold" nodeType="clickEffect">
                                  <p:stCondLst>
                                    <p:cond delay="0"/>
                                  </p:stCondLst>
                                  <p:childTnLst>
                                    <p:set>
                                      <p:cBhvr>
                                        <p:cTn id="19" dur="1" fill="hold">
                                          <p:stCondLst>
                                            <p:cond delay="0"/>
                                          </p:stCondLst>
                                        </p:cTn>
                                        <p:tgtEl>
                                          <p:spTgt spid="54284"/>
                                        </p:tgtEl>
                                        <p:attrNameLst>
                                          <p:attrName>style.visibility</p:attrName>
                                        </p:attrNameLst>
                                      </p:cBhvr>
                                      <p:to>
                                        <p:strVal val="visible"/>
                                      </p:to>
                                    </p:set>
                                    <p:animEffect transition="in" filter="checkerboard(across)">
                                      <p:cBhvr>
                                        <p:cTn id="20" dur="500"/>
                                        <p:tgtEl>
                                          <p:spTgt spid="5428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 presetClass="entr" presetSubtype="10" fill="hold" nodeType="clickEffect">
                                  <p:stCondLst>
                                    <p:cond delay="0"/>
                                  </p:stCondLst>
                                  <p:childTnLst>
                                    <p:set>
                                      <p:cBhvr>
                                        <p:cTn id="24" dur="1" fill="hold">
                                          <p:stCondLst>
                                            <p:cond delay="0"/>
                                          </p:stCondLst>
                                        </p:cTn>
                                        <p:tgtEl>
                                          <p:spTgt spid="54285"/>
                                        </p:tgtEl>
                                        <p:attrNameLst>
                                          <p:attrName>style.visibility</p:attrName>
                                        </p:attrNameLst>
                                      </p:cBhvr>
                                      <p:to>
                                        <p:strVal val="visible"/>
                                      </p:to>
                                    </p:set>
                                    <p:animEffect transition="in" filter="checkerboard(across)">
                                      <p:cBhvr>
                                        <p:cTn id="25" dur="500"/>
                                        <p:tgtEl>
                                          <p:spTgt spid="54285"/>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5" presetClass="entr" presetSubtype="10" fill="hold" nodeType="clickEffect">
                                  <p:stCondLst>
                                    <p:cond delay="0"/>
                                  </p:stCondLst>
                                  <p:childTnLst>
                                    <p:set>
                                      <p:cBhvr>
                                        <p:cTn id="29" dur="1" fill="hold">
                                          <p:stCondLst>
                                            <p:cond delay="0"/>
                                          </p:stCondLst>
                                        </p:cTn>
                                        <p:tgtEl>
                                          <p:spTgt spid="54287"/>
                                        </p:tgtEl>
                                        <p:attrNameLst>
                                          <p:attrName>style.visibility</p:attrName>
                                        </p:attrNameLst>
                                      </p:cBhvr>
                                      <p:to>
                                        <p:strVal val="visible"/>
                                      </p:to>
                                    </p:set>
                                    <p:animEffect transition="in" filter="checkerboard(across)">
                                      <p:cBhvr>
                                        <p:cTn id="30" dur="500"/>
                                        <p:tgtEl>
                                          <p:spTgt spid="54287"/>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 presetClass="entr" presetSubtype="10" fill="hold" nodeType="clickEffect">
                                  <p:stCondLst>
                                    <p:cond delay="0"/>
                                  </p:stCondLst>
                                  <p:childTnLst>
                                    <p:set>
                                      <p:cBhvr>
                                        <p:cTn id="34" dur="1" fill="hold">
                                          <p:stCondLst>
                                            <p:cond delay="0"/>
                                          </p:stCondLst>
                                        </p:cTn>
                                        <p:tgtEl>
                                          <p:spTgt spid="54288"/>
                                        </p:tgtEl>
                                        <p:attrNameLst>
                                          <p:attrName>style.visibility</p:attrName>
                                        </p:attrNameLst>
                                      </p:cBhvr>
                                      <p:to>
                                        <p:strVal val="visible"/>
                                      </p:to>
                                    </p:set>
                                    <p:animEffect transition="in" filter="checkerboard(across)">
                                      <p:cBhvr>
                                        <p:cTn id="35" dur="500"/>
                                        <p:tgtEl>
                                          <p:spTgt spid="54288"/>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5" presetClass="entr" presetSubtype="10" fill="hold" nodeType="clickEffect">
                                  <p:stCondLst>
                                    <p:cond delay="0"/>
                                  </p:stCondLst>
                                  <p:childTnLst>
                                    <p:set>
                                      <p:cBhvr>
                                        <p:cTn id="39" dur="1" fill="hold">
                                          <p:stCondLst>
                                            <p:cond delay="0"/>
                                          </p:stCondLst>
                                        </p:cTn>
                                        <p:tgtEl>
                                          <p:spTgt spid="2"/>
                                        </p:tgtEl>
                                        <p:attrNameLst>
                                          <p:attrName>style.visibility</p:attrName>
                                        </p:attrNameLst>
                                      </p:cBhvr>
                                      <p:to>
                                        <p:strVal val="visible"/>
                                      </p:to>
                                    </p:set>
                                    <p:animEffect transition="in" filter="checkerboard(across)">
                                      <p:cBhvr>
                                        <p:cTn id="4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a:xfrm>
            <a:off x="457200" y="381000"/>
            <a:ext cx="8229600" cy="5749925"/>
          </a:xfrm>
        </p:spPr>
        <p:txBody>
          <a:bodyPr/>
          <a:lstStyle/>
          <a:p>
            <a:pPr eaLnBrk="1" hangingPunct="1">
              <a:defRPr/>
            </a:pPr>
            <a:r>
              <a:rPr lang="en-US" sz="2800" smtClean="0">
                <a:effectLst>
                  <a:outerShdw blurRad="38100" dist="38100" dir="2700000" algn="tl">
                    <a:srgbClr val="C0C0C0"/>
                  </a:outerShdw>
                </a:effectLst>
              </a:rPr>
              <a:t>Is this reaction a endothermic reaction or an exothermic reaction. Explain?</a:t>
            </a:r>
          </a:p>
          <a:p>
            <a:pPr eaLnBrk="1" hangingPunct="1">
              <a:defRPr/>
            </a:pPr>
            <a:endParaRPr lang="en-US" sz="2800" smtClean="0">
              <a:effectLst>
                <a:outerShdw blurRad="38100" dist="38100" dir="2700000" algn="tl">
                  <a:srgbClr val="C0C0C0"/>
                </a:outerShdw>
              </a:effectLst>
            </a:endParaRPr>
          </a:p>
          <a:p>
            <a:pPr eaLnBrk="1" hangingPunct="1">
              <a:defRPr/>
            </a:pPr>
            <a:endParaRPr lang="en-US" sz="2800" smtClean="0">
              <a:effectLst>
                <a:outerShdw blurRad="38100" dist="38100" dir="2700000" algn="tl">
                  <a:srgbClr val="C0C0C0"/>
                </a:outerShdw>
              </a:effectLst>
            </a:endParaRPr>
          </a:p>
          <a:p>
            <a:pPr eaLnBrk="1" hangingPunct="1">
              <a:defRPr/>
            </a:pPr>
            <a:endParaRPr lang="en-US" sz="2800" smtClean="0">
              <a:effectLst>
                <a:outerShdw blurRad="38100" dist="38100" dir="2700000" algn="tl">
                  <a:srgbClr val="C0C0C0"/>
                </a:outerShdw>
              </a:effectLst>
            </a:endParaRPr>
          </a:p>
          <a:p>
            <a:pPr eaLnBrk="1" hangingPunct="1">
              <a:defRPr/>
            </a:pPr>
            <a:r>
              <a:rPr lang="en-US" sz="2800" smtClean="0">
                <a:effectLst>
                  <a:outerShdw blurRad="38100" dist="38100" dir="2700000" algn="tl">
                    <a:srgbClr val="C0C0C0"/>
                  </a:outerShdw>
                </a:effectLst>
              </a:rPr>
              <a:t>What does this mean for the energy stored in the reactants compared to the energy stored in the products?</a:t>
            </a:r>
          </a:p>
        </p:txBody>
      </p:sp>
    </p:spTree>
    <p:extLst>
      <p:ext uri="{BB962C8B-B14F-4D97-AF65-F5344CB8AC3E}">
        <p14:creationId xmlns:p14="http://schemas.microsoft.com/office/powerpoint/2010/main" val="25486013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checkerboard(across)">
                                      <p:cBhvr>
                                        <p:cTn id="7" dur="500"/>
                                        <p:tgtEl>
                                          <p:spTgt spid="57347">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57347">
                                            <p:txEl>
                                              <p:pRg st="4" end="4"/>
                                            </p:txEl>
                                          </p:spTgt>
                                        </p:tgtEl>
                                        <p:attrNameLst>
                                          <p:attrName>style.visibility</p:attrName>
                                        </p:attrNameLst>
                                      </p:cBhvr>
                                      <p:to>
                                        <p:strVal val="visible"/>
                                      </p:to>
                                    </p:set>
                                    <p:animEffect transition="in" filter="checkerboard(across)">
                                      <p:cBhvr>
                                        <p:cTn id="10" dur="500"/>
                                        <p:tgtEl>
                                          <p:spTgt spid="573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type="body" idx="1"/>
          </p:nvPr>
        </p:nvSpPr>
        <p:spPr>
          <a:xfrm>
            <a:off x="457200" y="304800"/>
            <a:ext cx="8229600" cy="5826125"/>
          </a:xfrm>
        </p:spPr>
        <p:txBody>
          <a:bodyPr/>
          <a:lstStyle/>
          <a:p>
            <a:pPr eaLnBrk="1" hangingPunct="1">
              <a:defRPr/>
            </a:pPr>
            <a:r>
              <a:rPr lang="en-US" sz="2800" smtClean="0"/>
              <a:t>Molar Enthalpy change of reaction</a:t>
            </a:r>
          </a:p>
          <a:p>
            <a:pPr eaLnBrk="1" hangingPunct="1">
              <a:defRPr/>
            </a:pPr>
            <a:r>
              <a:rPr lang="en-US" sz="2800" smtClean="0"/>
              <a:t>Defined as the energy change that takes place when one mole of a substance takes place</a:t>
            </a:r>
          </a:p>
          <a:p>
            <a:pPr eaLnBrk="1" hangingPunct="1">
              <a:defRPr/>
            </a:pPr>
            <a:r>
              <a:rPr lang="en-US" sz="2800" smtClean="0"/>
              <a:t>We do this because scientist often want to compare the energy to an equation balanced in moles</a:t>
            </a:r>
          </a:p>
          <a:p>
            <a:pPr eaLnBrk="1" hangingPunct="1">
              <a:defRPr/>
            </a:pPr>
            <a:r>
              <a:rPr lang="en-US" sz="2800" smtClean="0"/>
              <a:t>So to calculate the molar enthalpy </a:t>
            </a:r>
          </a:p>
        </p:txBody>
      </p:sp>
      <p:graphicFrame>
        <p:nvGraphicFramePr>
          <p:cNvPr id="58372" name="Object 4"/>
          <p:cNvGraphicFramePr>
            <a:graphicFrameLocks noChangeAspect="1"/>
          </p:cNvGraphicFramePr>
          <p:nvPr/>
        </p:nvGraphicFramePr>
        <p:xfrm>
          <a:off x="609600" y="4267200"/>
          <a:ext cx="8274050" cy="1881188"/>
        </p:xfrm>
        <a:graphic>
          <a:graphicData uri="http://schemas.openxmlformats.org/presentationml/2006/ole">
            <mc:AlternateContent xmlns:mc="http://schemas.openxmlformats.org/markup-compatibility/2006">
              <mc:Choice xmlns:v="urn:schemas-microsoft-com:vml" Requires="v">
                <p:oleObj spid="_x0000_s6148" name="Equation" r:id="rId4" imgW="4076700" imgH="927100" progId="Equation.DSMT4">
                  <p:embed/>
                </p:oleObj>
              </mc:Choice>
              <mc:Fallback>
                <p:oleObj name="Equation" r:id="rId4" imgW="4076700" imgH="9271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4267200"/>
                        <a:ext cx="8274050" cy="1881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7783659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 calcmode="lin" valueType="num">
                                      <p:cBhvr>
                                        <p:cTn id="7" dur="500" fill="hold"/>
                                        <p:tgtEl>
                                          <p:spTgt spid="5837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8371">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58371">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58371">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nodeType="clickEffect">
                                  <p:stCondLst>
                                    <p:cond delay="0"/>
                                  </p:stCondLst>
                                  <p:childTnLst>
                                    <p:set>
                                      <p:cBhvr>
                                        <p:cTn id="14" dur="1" fill="hold">
                                          <p:stCondLst>
                                            <p:cond delay="0"/>
                                          </p:stCondLst>
                                        </p:cTn>
                                        <p:tgtEl>
                                          <p:spTgt spid="58371">
                                            <p:txEl>
                                              <p:pRg st="1" end="1"/>
                                            </p:txEl>
                                          </p:spTgt>
                                        </p:tgtEl>
                                        <p:attrNameLst>
                                          <p:attrName>style.visibility</p:attrName>
                                        </p:attrNameLst>
                                      </p:cBhvr>
                                      <p:to>
                                        <p:strVal val="visible"/>
                                      </p:to>
                                    </p:set>
                                    <p:anim calcmode="lin" valueType="num">
                                      <p:cBhvr>
                                        <p:cTn id="15" dur="500" fill="hold"/>
                                        <p:tgtEl>
                                          <p:spTgt spid="58371">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58371">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58371">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58371">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nodeType="clickEffect">
                                  <p:stCondLst>
                                    <p:cond delay="0"/>
                                  </p:stCondLst>
                                  <p:childTnLst>
                                    <p:set>
                                      <p:cBhvr>
                                        <p:cTn id="22" dur="1" fill="hold">
                                          <p:stCondLst>
                                            <p:cond delay="0"/>
                                          </p:stCondLst>
                                        </p:cTn>
                                        <p:tgtEl>
                                          <p:spTgt spid="58371">
                                            <p:txEl>
                                              <p:pRg st="2" end="2"/>
                                            </p:txEl>
                                          </p:spTgt>
                                        </p:tgtEl>
                                        <p:attrNameLst>
                                          <p:attrName>style.visibility</p:attrName>
                                        </p:attrNameLst>
                                      </p:cBhvr>
                                      <p:to>
                                        <p:strVal val="visible"/>
                                      </p:to>
                                    </p:set>
                                    <p:anim calcmode="lin" valueType="num">
                                      <p:cBhvr>
                                        <p:cTn id="23" dur="500" fill="hold"/>
                                        <p:tgtEl>
                                          <p:spTgt spid="58371">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58371">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58371">
                                            <p:txEl>
                                              <p:pRg st="2" end="2"/>
                                            </p:txEl>
                                          </p:spTgt>
                                        </p:tgtEl>
                                        <p:attrNameLst>
                                          <p:attrName>style.rotation</p:attrName>
                                        </p:attrNameLst>
                                      </p:cBhvr>
                                      <p:tavLst>
                                        <p:tav tm="0">
                                          <p:val>
                                            <p:fltVal val="360"/>
                                          </p:val>
                                        </p:tav>
                                        <p:tav tm="100000">
                                          <p:val>
                                            <p:fltVal val="0"/>
                                          </p:val>
                                        </p:tav>
                                      </p:tavLst>
                                    </p:anim>
                                    <p:animEffect transition="in" filter="fade">
                                      <p:cBhvr>
                                        <p:cTn id="26" dur="500"/>
                                        <p:tgtEl>
                                          <p:spTgt spid="58371">
                                            <p:txEl>
                                              <p:pRg st="2" end="2"/>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9" presetClass="entr" presetSubtype="0" decel="100000" fill="hold" nodeType="clickEffect">
                                  <p:stCondLst>
                                    <p:cond delay="0"/>
                                  </p:stCondLst>
                                  <p:childTnLst>
                                    <p:set>
                                      <p:cBhvr>
                                        <p:cTn id="30" dur="1" fill="hold">
                                          <p:stCondLst>
                                            <p:cond delay="0"/>
                                          </p:stCondLst>
                                        </p:cTn>
                                        <p:tgtEl>
                                          <p:spTgt spid="58371">
                                            <p:txEl>
                                              <p:pRg st="3" end="3"/>
                                            </p:txEl>
                                          </p:spTgt>
                                        </p:tgtEl>
                                        <p:attrNameLst>
                                          <p:attrName>style.visibility</p:attrName>
                                        </p:attrNameLst>
                                      </p:cBhvr>
                                      <p:to>
                                        <p:strVal val="visible"/>
                                      </p:to>
                                    </p:set>
                                    <p:anim calcmode="lin" valueType="num">
                                      <p:cBhvr>
                                        <p:cTn id="31" dur="500" fill="hold"/>
                                        <p:tgtEl>
                                          <p:spTgt spid="58371">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58371">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58371">
                                            <p:txEl>
                                              <p:pRg st="3" end="3"/>
                                            </p:txEl>
                                          </p:spTgt>
                                        </p:tgtEl>
                                        <p:attrNameLst>
                                          <p:attrName>style.rotation</p:attrName>
                                        </p:attrNameLst>
                                      </p:cBhvr>
                                      <p:tavLst>
                                        <p:tav tm="0">
                                          <p:val>
                                            <p:fltVal val="360"/>
                                          </p:val>
                                        </p:tav>
                                        <p:tav tm="100000">
                                          <p:val>
                                            <p:fltVal val="0"/>
                                          </p:val>
                                        </p:tav>
                                      </p:tavLst>
                                    </p:anim>
                                    <p:animEffect transition="in" filter="fade">
                                      <p:cBhvr>
                                        <p:cTn id="34" dur="500"/>
                                        <p:tgtEl>
                                          <p:spTgt spid="58371">
                                            <p:txEl>
                                              <p:pRg st="3" end="3"/>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9" presetClass="entr" presetSubtype="0" decel="100000" fill="hold" nodeType="clickEffect">
                                  <p:stCondLst>
                                    <p:cond delay="0"/>
                                  </p:stCondLst>
                                  <p:childTnLst>
                                    <p:set>
                                      <p:cBhvr>
                                        <p:cTn id="38" dur="1" fill="hold">
                                          <p:stCondLst>
                                            <p:cond delay="0"/>
                                          </p:stCondLst>
                                        </p:cTn>
                                        <p:tgtEl>
                                          <p:spTgt spid="58372"/>
                                        </p:tgtEl>
                                        <p:attrNameLst>
                                          <p:attrName>style.visibility</p:attrName>
                                        </p:attrNameLst>
                                      </p:cBhvr>
                                      <p:to>
                                        <p:strVal val="visible"/>
                                      </p:to>
                                    </p:set>
                                    <p:anim calcmode="lin" valueType="num">
                                      <p:cBhvr>
                                        <p:cTn id="39" dur="500" fill="hold"/>
                                        <p:tgtEl>
                                          <p:spTgt spid="58372"/>
                                        </p:tgtEl>
                                        <p:attrNameLst>
                                          <p:attrName>ppt_w</p:attrName>
                                        </p:attrNameLst>
                                      </p:cBhvr>
                                      <p:tavLst>
                                        <p:tav tm="0">
                                          <p:val>
                                            <p:fltVal val="0"/>
                                          </p:val>
                                        </p:tav>
                                        <p:tav tm="100000">
                                          <p:val>
                                            <p:strVal val="#ppt_w"/>
                                          </p:val>
                                        </p:tav>
                                      </p:tavLst>
                                    </p:anim>
                                    <p:anim calcmode="lin" valueType="num">
                                      <p:cBhvr>
                                        <p:cTn id="40" dur="500" fill="hold"/>
                                        <p:tgtEl>
                                          <p:spTgt spid="58372"/>
                                        </p:tgtEl>
                                        <p:attrNameLst>
                                          <p:attrName>ppt_h</p:attrName>
                                        </p:attrNameLst>
                                      </p:cBhvr>
                                      <p:tavLst>
                                        <p:tav tm="0">
                                          <p:val>
                                            <p:fltVal val="0"/>
                                          </p:val>
                                        </p:tav>
                                        <p:tav tm="100000">
                                          <p:val>
                                            <p:strVal val="#ppt_h"/>
                                          </p:val>
                                        </p:tav>
                                      </p:tavLst>
                                    </p:anim>
                                    <p:anim calcmode="lin" valueType="num">
                                      <p:cBhvr>
                                        <p:cTn id="41" dur="500" fill="hold"/>
                                        <p:tgtEl>
                                          <p:spTgt spid="58372"/>
                                        </p:tgtEl>
                                        <p:attrNameLst>
                                          <p:attrName>style.rotation</p:attrName>
                                        </p:attrNameLst>
                                      </p:cBhvr>
                                      <p:tavLst>
                                        <p:tav tm="0">
                                          <p:val>
                                            <p:fltVal val="360"/>
                                          </p:val>
                                        </p:tav>
                                        <p:tav tm="100000">
                                          <p:val>
                                            <p:fltVal val="0"/>
                                          </p:val>
                                        </p:tav>
                                      </p:tavLst>
                                    </p:anim>
                                    <p:animEffect transition="in" filter="fade">
                                      <p:cBhvr>
                                        <p:cTn id="42" dur="500"/>
                                        <p:tgtEl>
                                          <p:spTgt spid="583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a:xfrm>
            <a:off x="457200" y="990600"/>
            <a:ext cx="8229600" cy="4835525"/>
          </a:xfrm>
        </p:spPr>
        <p:txBody>
          <a:bodyPr/>
          <a:lstStyle/>
          <a:p>
            <a:pPr eaLnBrk="1" hangingPunct="1">
              <a:defRPr/>
            </a:pPr>
            <a:r>
              <a:rPr lang="en-US" sz="2800" dirty="0" smtClean="0"/>
              <a:t>Reads as the enthalpy of reaction is equal to the chemical amount (moles) of substance in the reaction times the molar enthalpy of reaction for the substance</a:t>
            </a:r>
          </a:p>
          <a:p>
            <a:pPr eaLnBrk="1" hangingPunct="1">
              <a:defRPr/>
            </a:pPr>
            <a:r>
              <a:rPr lang="en-US" sz="2800" dirty="0" smtClean="0"/>
              <a:t>The molar enthalpies are mostly found in text books or given in the question </a:t>
            </a:r>
          </a:p>
        </p:txBody>
      </p:sp>
      <p:graphicFrame>
        <p:nvGraphicFramePr>
          <p:cNvPr id="60420" name="Object 4"/>
          <p:cNvGraphicFramePr>
            <a:graphicFrameLocks noChangeAspect="1"/>
          </p:cNvGraphicFramePr>
          <p:nvPr/>
        </p:nvGraphicFramePr>
        <p:xfrm>
          <a:off x="2514600" y="304800"/>
          <a:ext cx="2089150" cy="530225"/>
        </p:xfrm>
        <a:graphic>
          <a:graphicData uri="http://schemas.openxmlformats.org/presentationml/2006/ole">
            <mc:AlternateContent xmlns:mc="http://schemas.openxmlformats.org/markup-compatibility/2006">
              <mc:Choice xmlns:v="urn:schemas-microsoft-com:vml" Requires="v">
                <p:oleObj spid="_x0000_s7172" name="Equation" r:id="rId4" imgW="901309" imgH="228501" progId="Equation.DSMT4">
                  <p:embed/>
                </p:oleObj>
              </mc:Choice>
              <mc:Fallback>
                <p:oleObj name="Equation" r:id="rId4" imgW="901309" imgH="228501"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304800"/>
                        <a:ext cx="2089150"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9809973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60420"/>
                                        </p:tgtEl>
                                        <p:attrNameLst>
                                          <p:attrName>style.visibility</p:attrName>
                                        </p:attrNameLst>
                                      </p:cBhvr>
                                      <p:to>
                                        <p:strVal val="visible"/>
                                      </p:to>
                                    </p:set>
                                    <p:animEffect transition="in" filter="strips(downLeft)">
                                      <p:cBhvr>
                                        <p:cTn id="7" dur="500"/>
                                        <p:tgtEl>
                                          <p:spTgt spid="604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60419">
                                            <p:txEl>
                                              <p:pRg st="0" end="0"/>
                                            </p:txEl>
                                          </p:spTgt>
                                        </p:tgtEl>
                                        <p:attrNameLst>
                                          <p:attrName>style.visibility</p:attrName>
                                        </p:attrNameLst>
                                      </p:cBhvr>
                                      <p:to>
                                        <p:strVal val="visible"/>
                                      </p:to>
                                    </p:set>
                                    <p:anim calcmode="lin" valueType="num">
                                      <p:cBhvr additive="base">
                                        <p:cTn id="12" dur="500" fill="hold"/>
                                        <p:tgtEl>
                                          <p:spTgt spid="604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04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60419">
                                            <p:txEl>
                                              <p:pRg st="1" end="1"/>
                                            </p:txEl>
                                          </p:spTgt>
                                        </p:tgtEl>
                                        <p:attrNameLst>
                                          <p:attrName>style.visibility</p:attrName>
                                        </p:attrNameLst>
                                      </p:cBhvr>
                                      <p:to>
                                        <p:strVal val="visible"/>
                                      </p:to>
                                    </p:set>
                                    <p:anim calcmode="lin" valueType="num">
                                      <p:cBhvr additive="base">
                                        <p:cTn id="18" dur="500" fill="hold"/>
                                        <p:tgtEl>
                                          <p:spTgt spid="60419">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6041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type="body" idx="1"/>
          </p:nvPr>
        </p:nvSpPr>
        <p:spPr>
          <a:xfrm>
            <a:off x="457200" y="228600"/>
            <a:ext cx="8229600" cy="5902325"/>
          </a:xfrm>
        </p:spPr>
        <p:txBody>
          <a:bodyPr/>
          <a:lstStyle/>
          <a:p>
            <a:pPr eaLnBrk="1" hangingPunct="1">
              <a:defRPr/>
            </a:pPr>
            <a:r>
              <a:rPr lang="en-US" sz="2800" dirty="0" smtClean="0"/>
              <a:t>Predict the change in enthalpy due to the combustion of 10.0g of propane. The molar enthalpy of combustion for propane is -2043.9 kJ/mol.</a:t>
            </a:r>
          </a:p>
        </p:txBody>
      </p:sp>
      <p:graphicFrame>
        <p:nvGraphicFramePr>
          <p:cNvPr id="61446" name="Object 6"/>
          <p:cNvGraphicFramePr>
            <a:graphicFrameLocks noChangeAspect="1"/>
          </p:cNvGraphicFramePr>
          <p:nvPr/>
        </p:nvGraphicFramePr>
        <p:xfrm>
          <a:off x="533400" y="2133600"/>
          <a:ext cx="2590800" cy="2468563"/>
        </p:xfrm>
        <a:graphic>
          <a:graphicData uri="http://schemas.openxmlformats.org/presentationml/2006/ole">
            <mc:AlternateContent xmlns:mc="http://schemas.openxmlformats.org/markup-compatibility/2006">
              <mc:Choice xmlns:v="urn:schemas-microsoft-com:vml" Requires="v">
                <p:oleObj spid="_x0000_s8210" name="Equation" r:id="rId4" imgW="1346200" imgH="1282700" progId="Equation.DSMT4">
                  <p:embed/>
                </p:oleObj>
              </mc:Choice>
              <mc:Fallback>
                <p:oleObj name="Equation" r:id="rId4" imgW="1346200" imgH="12827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2133600"/>
                        <a:ext cx="2590800" cy="2468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447" name="Object 7"/>
          <p:cNvGraphicFramePr>
            <a:graphicFrameLocks noChangeAspect="1"/>
          </p:cNvGraphicFramePr>
          <p:nvPr/>
        </p:nvGraphicFramePr>
        <p:xfrm>
          <a:off x="533400" y="4724400"/>
          <a:ext cx="914400" cy="787400"/>
        </p:xfrm>
        <a:graphic>
          <a:graphicData uri="http://schemas.openxmlformats.org/presentationml/2006/ole">
            <mc:AlternateContent xmlns:mc="http://schemas.openxmlformats.org/markup-compatibility/2006">
              <mc:Choice xmlns:v="urn:schemas-microsoft-com:vml" Requires="v">
                <p:oleObj spid="_x0000_s8211" name="Equation" r:id="rId6" imgW="457002" imgH="393529" progId="Equation.DSMT4">
                  <p:embed/>
                </p:oleObj>
              </mc:Choice>
              <mc:Fallback>
                <p:oleObj name="Equation" r:id="rId6" imgW="457002" imgH="393529"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3400" y="4724400"/>
                        <a:ext cx="914400" cy="787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448" name="Object 8"/>
          <p:cNvGraphicFramePr>
            <a:graphicFrameLocks noChangeAspect="1"/>
          </p:cNvGraphicFramePr>
          <p:nvPr/>
        </p:nvGraphicFramePr>
        <p:xfrm>
          <a:off x="1600200" y="4800600"/>
          <a:ext cx="1660525" cy="730250"/>
        </p:xfrm>
        <a:graphic>
          <a:graphicData uri="http://schemas.openxmlformats.org/presentationml/2006/ole">
            <mc:AlternateContent xmlns:mc="http://schemas.openxmlformats.org/markup-compatibility/2006">
              <mc:Choice xmlns:v="urn:schemas-microsoft-com:vml" Requires="v">
                <p:oleObj spid="_x0000_s8212" name="Equation" r:id="rId8" imgW="952087" imgH="418918" progId="Equation.DSMT4">
                  <p:embed/>
                </p:oleObj>
              </mc:Choice>
              <mc:Fallback>
                <p:oleObj name="Equation" r:id="rId8" imgW="952087" imgH="418918"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00200" y="4800600"/>
                        <a:ext cx="1660525"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449" name="Object 9"/>
          <p:cNvGraphicFramePr>
            <a:graphicFrameLocks noChangeAspect="1"/>
          </p:cNvGraphicFramePr>
          <p:nvPr/>
        </p:nvGraphicFramePr>
        <p:xfrm>
          <a:off x="227013" y="5715000"/>
          <a:ext cx="2747962" cy="452438"/>
        </p:xfrm>
        <a:graphic>
          <a:graphicData uri="http://schemas.openxmlformats.org/presentationml/2006/ole">
            <mc:AlternateContent xmlns:mc="http://schemas.openxmlformats.org/markup-compatibility/2006">
              <mc:Choice xmlns:v="urn:schemas-microsoft-com:vml" Requires="v">
                <p:oleObj spid="_x0000_s8213" name="Equation" r:id="rId10" imgW="1079032" imgH="177723" progId="Equation.DSMT4">
                  <p:embed/>
                </p:oleObj>
              </mc:Choice>
              <mc:Fallback>
                <p:oleObj name="Equation" r:id="rId10" imgW="1079032" imgH="177723"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7013" y="5715000"/>
                        <a:ext cx="2747962" cy="452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450" name="Object 10"/>
          <p:cNvGraphicFramePr>
            <a:graphicFrameLocks noChangeAspect="1"/>
          </p:cNvGraphicFramePr>
          <p:nvPr/>
        </p:nvGraphicFramePr>
        <p:xfrm>
          <a:off x="5181600" y="1905000"/>
          <a:ext cx="2057400" cy="522288"/>
        </p:xfrm>
        <a:graphic>
          <a:graphicData uri="http://schemas.openxmlformats.org/presentationml/2006/ole">
            <mc:AlternateContent xmlns:mc="http://schemas.openxmlformats.org/markup-compatibility/2006">
              <mc:Choice xmlns:v="urn:schemas-microsoft-com:vml" Requires="v">
                <p:oleObj spid="_x0000_s8214" name="Equation" r:id="rId12" imgW="901309" imgH="228501" progId="Equation.DSMT4">
                  <p:embed/>
                </p:oleObj>
              </mc:Choice>
              <mc:Fallback>
                <p:oleObj name="Equation" r:id="rId12" imgW="901309" imgH="228501"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181600" y="1905000"/>
                        <a:ext cx="2057400" cy="522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451" name="Object 11"/>
          <p:cNvGraphicFramePr>
            <a:graphicFrameLocks noChangeAspect="1"/>
          </p:cNvGraphicFramePr>
          <p:nvPr/>
        </p:nvGraphicFramePr>
        <p:xfrm>
          <a:off x="3657600" y="2362200"/>
          <a:ext cx="5214938" cy="900113"/>
        </p:xfrm>
        <a:graphic>
          <a:graphicData uri="http://schemas.openxmlformats.org/presentationml/2006/ole">
            <mc:AlternateContent xmlns:mc="http://schemas.openxmlformats.org/markup-compatibility/2006">
              <mc:Choice xmlns:v="urn:schemas-microsoft-com:vml" Requires="v">
                <p:oleObj spid="_x0000_s8215" name="Equation" r:id="rId14" imgW="2286000" imgH="393700" progId="Equation.DSMT4">
                  <p:embed/>
                </p:oleObj>
              </mc:Choice>
              <mc:Fallback>
                <p:oleObj name="Equation" r:id="rId14" imgW="2286000" imgH="39370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657600" y="2362200"/>
                        <a:ext cx="5214938" cy="900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452" name="Object 12"/>
          <p:cNvGraphicFramePr>
            <a:graphicFrameLocks noChangeAspect="1"/>
          </p:cNvGraphicFramePr>
          <p:nvPr/>
        </p:nvGraphicFramePr>
        <p:xfrm>
          <a:off x="4033838" y="3171825"/>
          <a:ext cx="4462462" cy="958850"/>
        </p:xfrm>
        <a:graphic>
          <a:graphicData uri="http://schemas.openxmlformats.org/presentationml/2006/ole">
            <mc:AlternateContent xmlns:mc="http://schemas.openxmlformats.org/markup-compatibility/2006">
              <mc:Choice xmlns:v="urn:schemas-microsoft-com:vml" Requires="v">
                <p:oleObj spid="_x0000_s8216" name="Equation" r:id="rId16" imgW="1955800" imgH="419100" progId="Equation.DSMT4">
                  <p:embed/>
                </p:oleObj>
              </mc:Choice>
              <mc:Fallback>
                <p:oleObj name="Equation" r:id="rId16" imgW="1955800" imgH="419100"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033838" y="3171825"/>
                        <a:ext cx="4462462" cy="958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453" name="Object 13"/>
          <p:cNvGraphicFramePr>
            <a:graphicFrameLocks noChangeAspect="1"/>
          </p:cNvGraphicFramePr>
          <p:nvPr/>
        </p:nvGraphicFramePr>
        <p:xfrm>
          <a:off x="5259388" y="4332288"/>
          <a:ext cx="2173287" cy="522287"/>
        </p:xfrm>
        <a:graphic>
          <a:graphicData uri="http://schemas.openxmlformats.org/presentationml/2006/ole">
            <mc:AlternateContent xmlns:mc="http://schemas.openxmlformats.org/markup-compatibility/2006">
              <mc:Choice xmlns:v="urn:schemas-microsoft-com:vml" Requires="v">
                <p:oleObj spid="_x0000_s8217" name="Equation" r:id="rId18" imgW="952087" imgH="228501" progId="Equation.DSMT4">
                  <p:embed/>
                </p:oleObj>
              </mc:Choice>
              <mc:Fallback>
                <p:oleObj name="Equation" r:id="rId18" imgW="952087" imgH="228501" progId="Equation.DSMT4">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259388" y="4332288"/>
                        <a:ext cx="2173287" cy="522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3974857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Scale>
                                      <p:cBhvr>
                                        <p:cTn id="7" dur="1000" decel="50000" fill="hold">
                                          <p:stCondLst>
                                            <p:cond delay="0"/>
                                          </p:stCondLst>
                                        </p:cTn>
                                        <p:tgtEl>
                                          <p:spTgt spid="6144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61443">
                                            <p:txEl>
                                              <p:pRg st="0" end="0"/>
                                            </p:txEl>
                                          </p:spTgt>
                                        </p:tgtEl>
                                        <p:attrNameLst>
                                          <p:attrName>ppt_x</p:attrName>
                                          <p:attrName>ppt_y</p:attrName>
                                        </p:attrNameLst>
                                      </p:cBhvr>
                                    </p:animMotion>
                                    <p:animEffect transition="in" filter="fade">
                                      <p:cBhvr>
                                        <p:cTn id="9" dur="1000"/>
                                        <p:tgtEl>
                                          <p:spTgt spid="6144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5" presetClass="entr" presetSubtype="0" fill="hold" nodeType="clickEffect">
                                  <p:stCondLst>
                                    <p:cond delay="0"/>
                                  </p:stCondLst>
                                  <p:childTnLst>
                                    <p:set>
                                      <p:cBhvr>
                                        <p:cTn id="13" dur="1" fill="hold">
                                          <p:stCondLst>
                                            <p:cond delay="0"/>
                                          </p:stCondLst>
                                        </p:cTn>
                                        <p:tgtEl>
                                          <p:spTgt spid="61446"/>
                                        </p:tgtEl>
                                        <p:attrNameLst>
                                          <p:attrName>style.visibility</p:attrName>
                                        </p:attrNameLst>
                                      </p:cBhvr>
                                      <p:to>
                                        <p:strVal val="visible"/>
                                      </p:to>
                                    </p:set>
                                    <p:anim calcmode="lin" valueType="num">
                                      <p:cBhvr>
                                        <p:cTn id="14" dur="1000" fill="hold"/>
                                        <p:tgtEl>
                                          <p:spTgt spid="61446"/>
                                        </p:tgtEl>
                                        <p:attrNameLst>
                                          <p:attrName>ppt_w</p:attrName>
                                        </p:attrNameLst>
                                      </p:cBhvr>
                                      <p:tavLst>
                                        <p:tav tm="0">
                                          <p:val>
                                            <p:fltVal val="0"/>
                                          </p:val>
                                        </p:tav>
                                        <p:tav tm="100000">
                                          <p:val>
                                            <p:strVal val="#ppt_w"/>
                                          </p:val>
                                        </p:tav>
                                      </p:tavLst>
                                    </p:anim>
                                    <p:anim calcmode="lin" valueType="num">
                                      <p:cBhvr>
                                        <p:cTn id="15" dur="1000" fill="hold"/>
                                        <p:tgtEl>
                                          <p:spTgt spid="61446"/>
                                        </p:tgtEl>
                                        <p:attrNameLst>
                                          <p:attrName>ppt_h</p:attrName>
                                        </p:attrNameLst>
                                      </p:cBhvr>
                                      <p:tavLst>
                                        <p:tav tm="0">
                                          <p:val>
                                            <p:fltVal val="0"/>
                                          </p:val>
                                        </p:tav>
                                        <p:tav tm="100000">
                                          <p:val>
                                            <p:strVal val="#ppt_h"/>
                                          </p:val>
                                        </p:tav>
                                      </p:tavLst>
                                    </p:anim>
                                    <p:anim calcmode="lin" valueType="num">
                                      <p:cBhvr>
                                        <p:cTn id="16" dur="1000" fill="hold"/>
                                        <p:tgtEl>
                                          <p:spTgt spid="61446"/>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6144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15" presetClass="entr" presetSubtype="0" fill="hold" nodeType="clickEffect">
                                  <p:stCondLst>
                                    <p:cond delay="0"/>
                                  </p:stCondLst>
                                  <p:childTnLst>
                                    <p:set>
                                      <p:cBhvr>
                                        <p:cTn id="21" dur="1" fill="hold">
                                          <p:stCondLst>
                                            <p:cond delay="0"/>
                                          </p:stCondLst>
                                        </p:cTn>
                                        <p:tgtEl>
                                          <p:spTgt spid="61447"/>
                                        </p:tgtEl>
                                        <p:attrNameLst>
                                          <p:attrName>style.visibility</p:attrName>
                                        </p:attrNameLst>
                                      </p:cBhvr>
                                      <p:to>
                                        <p:strVal val="visible"/>
                                      </p:to>
                                    </p:set>
                                    <p:anim calcmode="lin" valueType="num">
                                      <p:cBhvr>
                                        <p:cTn id="22" dur="1000" fill="hold"/>
                                        <p:tgtEl>
                                          <p:spTgt spid="61447"/>
                                        </p:tgtEl>
                                        <p:attrNameLst>
                                          <p:attrName>ppt_w</p:attrName>
                                        </p:attrNameLst>
                                      </p:cBhvr>
                                      <p:tavLst>
                                        <p:tav tm="0">
                                          <p:val>
                                            <p:fltVal val="0"/>
                                          </p:val>
                                        </p:tav>
                                        <p:tav tm="100000">
                                          <p:val>
                                            <p:strVal val="#ppt_w"/>
                                          </p:val>
                                        </p:tav>
                                      </p:tavLst>
                                    </p:anim>
                                    <p:anim calcmode="lin" valueType="num">
                                      <p:cBhvr>
                                        <p:cTn id="23" dur="1000" fill="hold"/>
                                        <p:tgtEl>
                                          <p:spTgt spid="61447"/>
                                        </p:tgtEl>
                                        <p:attrNameLst>
                                          <p:attrName>ppt_h</p:attrName>
                                        </p:attrNameLst>
                                      </p:cBhvr>
                                      <p:tavLst>
                                        <p:tav tm="0">
                                          <p:val>
                                            <p:fltVal val="0"/>
                                          </p:val>
                                        </p:tav>
                                        <p:tav tm="100000">
                                          <p:val>
                                            <p:strVal val="#ppt_h"/>
                                          </p:val>
                                        </p:tav>
                                      </p:tavLst>
                                    </p:anim>
                                    <p:anim calcmode="lin" valueType="num">
                                      <p:cBhvr>
                                        <p:cTn id="24" dur="1000" fill="hold"/>
                                        <p:tgtEl>
                                          <p:spTgt spid="61447"/>
                                        </p:tgtEl>
                                        <p:attrNameLst>
                                          <p:attrName>ppt_x</p:attrName>
                                        </p:attrNameLst>
                                      </p:cBhvr>
                                      <p:tavLst>
                                        <p:tav tm="0" fmla="#ppt_x+(cos(-2*pi*(1-$))*-#ppt_x-sin(-2*pi*(1-$))*(1-#ppt_y))*(1-$)">
                                          <p:val>
                                            <p:fltVal val="0"/>
                                          </p:val>
                                        </p:tav>
                                        <p:tav tm="100000">
                                          <p:val>
                                            <p:fltVal val="1"/>
                                          </p:val>
                                        </p:tav>
                                      </p:tavLst>
                                    </p:anim>
                                    <p:anim calcmode="lin" valueType="num">
                                      <p:cBhvr>
                                        <p:cTn id="25" dur="1000" fill="hold"/>
                                        <p:tgtEl>
                                          <p:spTgt spid="6144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15" presetClass="entr" presetSubtype="0" fill="hold" nodeType="clickEffect">
                                  <p:stCondLst>
                                    <p:cond delay="0"/>
                                  </p:stCondLst>
                                  <p:childTnLst>
                                    <p:set>
                                      <p:cBhvr>
                                        <p:cTn id="29" dur="1" fill="hold">
                                          <p:stCondLst>
                                            <p:cond delay="0"/>
                                          </p:stCondLst>
                                        </p:cTn>
                                        <p:tgtEl>
                                          <p:spTgt spid="61448"/>
                                        </p:tgtEl>
                                        <p:attrNameLst>
                                          <p:attrName>style.visibility</p:attrName>
                                        </p:attrNameLst>
                                      </p:cBhvr>
                                      <p:to>
                                        <p:strVal val="visible"/>
                                      </p:to>
                                    </p:set>
                                    <p:anim calcmode="lin" valueType="num">
                                      <p:cBhvr>
                                        <p:cTn id="30" dur="1000" fill="hold"/>
                                        <p:tgtEl>
                                          <p:spTgt spid="61448"/>
                                        </p:tgtEl>
                                        <p:attrNameLst>
                                          <p:attrName>ppt_w</p:attrName>
                                        </p:attrNameLst>
                                      </p:cBhvr>
                                      <p:tavLst>
                                        <p:tav tm="0">
                                          <p:val>
                                            <p:fltVal val="0"/>
                                          </p:val>
                                        </p:tav>
                                        <p:tav tm="100000">
                                          <p:val>
                                            <p:strVal val="#ppt_w"/>
                                          </p:val>
                                        </p:tav>
                                      </p:tavLst>
                                    </p:anim>
                                    <p:anim calcmode="lin" valueType="num">
                                      <p:cBhvr>
                                        <p:cTn id="31" dur="1000" fill="hold"/>
                                        <p:tgtEl>
                                          <p:spTgt spid="61448"/>
                                        </p:tgtEl>
                                        <p:attrNameLst>
                                          <p:attrName>ppt_h</p:attrName>
                                        </p:attrNameLst>
                                      </p:cBhvr>
                                      <p:tavLst>
                                        <p:tav tm="0">
                                          <p:val>
                                            <p:fltVal val="0"/>
                                          </p:val>
                                        </p:tav>
                                        <p:tav tm="100000">
                                          <p:val>
                                            <p:strVal val="#ppt_h"/>
                                          </p:val>
                                        </p:tav>
                                      </p:tavLst>
                                    </p:anim>
                                    <p:anim calcmode="lin" valueType="num">
                                      <p:cBhvr>
                                        <p:cTn id="32" dur="1000" fill="hold"/>
                                        <p:tgtEl>
                                          <p:spTgt spid="61448"/>
                                        </p:tgtEl>
                                        <p:attrNameLst>
                                          <p:attrName>ppt_x</p:attrName>
                                        </p:attrNameLst>
                                      </p:cBhvr>
                                      <p:tavLst>
                                        <p:tav tm="0" fmla="#ppt_x+(cos(-2*pi*(1-$))*-#ppt_x-sin(-2*pi*(1-$))*(1-#ppt_y))*(1-$)">
                                          <p:val>
                                            <p:fltVal val="0"/>
                                          </p:val>
                                        </p:tav>
                                        <p:tav tm="100000">
                                          <p:val>
                                            <p:fltVal val="1"/>
                                          </p:val>
                                        </p:tav>
                                      </p:tavLst>
                                    </p:anim>
                                    <p:anim calcmode="lin" valueType="num">
                                      <p:cBhvr>
                                        <p:cTn id="33" dur="1000" fill="hold"/>
                                        <p:tgtEl>
                                          <p:spTgt spid="6144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15" presetClass="entr" presetSubtype="0" fill="hold" nodeType="clickEffect">
                                  <p:stCondLst>
                                    <p:cond delay="0"/>
                                  </p:stCondLst>
                                  <p:childTnLst>
                                    <p:set>
                                      <p:cBhvr>
                                        <p:cTn id="37" dur="1" fill="hold">
                                          <p:stCondLst>
                                            <p:cond delay="0"/>
                                          </p:stCondLst>
                                        </p:cTn>
                                        <p:tgtEl>
                                          <p:spTgt spid="61449"/>
                                        </p:tgtEl>
                                        <p:attrNameLst>
                                          <p:attrName>style.visibility</p:attrName>
                                        </p:attrNameLst>
                                      </p:cBhvr>
                                      <p:to>
                                        <p:strVal val="visible"/>
                                      </p:to>
                                    </p:set>
                                    <p:anim calcmode="lin" valueType="num">
                                      <p:cBhvr>
                                        <p:cTn id="38" dur="1000" fill="hold"/>
                                        <p:tgtEl>
                                          <p:spTgt spid="61449"/>
                                        </p:tgtEl>
                                        <p:attrNameLst>
                                          <p:attrName>ppt_w</p:attrName>
                                        </p:attrNameLst>
                                      </p:cBhvr>
                                      <p:tavLst>
                                        <p:tav tm="0">
                                          <p:val>
                                            <p:fltVal val="0"/>
                                          </p:val>
                                        </p:tav>
                                        <p:tav tm="100000">
                                          <p:val>
                                            <p:strVal val="#ppt_w"/>
                                          </p:val>
                                        </p:tav>
                                      </p:tavLst>
                                    </p:anim>
                                    <p:anim calcmode="lin" valueType="num">
                                      <p:cBhvr>
                                        <p:cTn id="39" dur="1000" fill="hold"/>
                                        <p:tgtEl>
                                          <p:spTgt spid="61449"/>
                                        </p:tgtEl>
                                        <p:attrNameLst>
                                          <p:attrName>ppt_h</p:attrName>
                                        </p:attrNameLst>
                                      </p:cBhvr>
                                      <p:tavLst>
                                        <p:tav tm="0">
                                          <p:val>
                                            <p:fltVal val="0"/>
                                          </p:val>
                                        </p:tav>
                                        <p:tav tm="100000">
                                          <p:val>
                                            <p:strVal val="#ppt_h"/>
                                          </p:val>
                                        </p:tav>
                                      </p:tavLst>
                                    </p:anim>
                                    <p:anim calcmode="lin" valueType="num">
                                      <p:cBhvr>
                                        <p:cTn id="40" dur="1000" fill="hold"/>
                                        <p:tgtEl>
                                          <p:spTgt spid="61449"/>
                                        </p:tgtEl>
                                        <p:attrNameLst>
                                          <p:attrName>ppt_x</p:attrName>
                                        </p:attrNameLst>
                                      </p:cBhvr>
                                      <p:tavLst>
                                        <p:tav tm="0" fmla="#ppt_x+(cos(-2*pi*(1-$))*-#ppt_x-sin(-2*pi*(1-$))*(1-#ppt_y))*(1-$)">
                                          <p:val>
                                            <p:fltVal val="0"/>
                                          </p:val>
                                        </p:tav>
                                        <p:tav tm="100000">
                                          <p:val>
                                            <p:fltVal val="1"/>
                                          </p:val>
                                        </p:tav>
                                      </p:tavLst>
                                    </p:anim>
                                    <p:anim calcmode="lin" valueType="num">
                                      <p:cBhvr>
                                        <p:cTn id="41" dur="1000" fill="hold"/>
                                        <p:tgtEl>
                                          <p:spTgt spid="6144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15" presetClass="entr" presetSubtype="0" fill="hold" nodeType="clickEffect">
                                  <p:stCondLst>
                                    <p:cond delay="0"/>
                                  </p:stCondLst>
                                  <p:childTnLst>
                                    <p:set>
                                      <p:cBhvr>
                                        <p:cTn id="45" dur="1" fill="hold">
                                          <p:stCondLst>
                                            <p:cond delay="0"/>
                                          </p:stCondLst>
                                        </p:cTn>
                                        <p:tgtEl>
                                          <p:spTgt spid="61450"/>
                                        </p:tgtEl>
                                        <p:attrNameLst>
                                          <p:attrName>style.visibility</p:attrName>
                                        </p:attrNameLst>
                                      </p:cBhvr>
                                      <p:to>
                                        <p:strVal val="visible"/>
                                      </p:to>
                                    </p:set>
                                    <p:anim calcmode="lin" valueType="num">
                                      <p:cBhvr>
                                        <p:cTn id="46" dur="1000" fill="hold"/>
                                        <p:tgtEl>
                                          <p:spTgt spid="61450"/>
                                        </p:tgtEl>
                                        <p:attrNameLst>
                                          <p:attrName>ppt_w</p:attrName>
                                        </p:attrNameLst>
                                      </p:cBhvr>
                                      <p:tavLst>
                                        <p:tav tm="0">
                                          <p:val>
                                            <p:fltVal val="0"/>
                                          </p:val>
                                        </p:tav>
                                        <p:tav tm="100000">
                                          <p:val>
                                            <p:strVal val="#ppt_w"/>
                                          </p:val>
                                        </p:tav>
                                      </p:tavLst>
                                    </p:anim>
                                    <p:anim calcmode="lin" valueType="num">
                                      <p:cBhvr>
                                        <p:cTn id="47" dur="1000" fill="hold"/>
                                        <p:tgtEl>
                                          <p:spTgt spid="61450"/>
                                        </p:tgtEl>
                                        <p:attrNameLst>
                                          <p:attrName>ppt_h</p:attrName>
                                        </p:attrNameLst>
                                      </p:cBhvr>
                                      <p:tavLst>
                                        <p:tav tm="0">
                                          <p:val>
                                            <p:fltVal val="0"/>
                                          </p:val>
                                        </p:tav>
                                        <p:tav tm="100000">
                                          <p:val>
                                            <p:strVal val="#ppt_h"/>
                                          </p:val>
                                        </p:tav>
                                      </p:tavLst>
                                    </p:anim>
                                    <p:anim calcmode="lin" valueType="num">
                                      <p:cBhvr>
                                        <p:cTn id="48" dur="1000" fill="hold"/>
                                        <p:tgtEl>
                                          <p:spTgt spid="61450"/>
                                        </p:tgtEl>
                                        <p:attrNameLst>
                                          <p:attrName>ppt_x</p:attrName>
                                        </p:attrNameLst>
                                      </p:cBhvr>
                                      <p:tavLst>
                                        <p:tav tm="0" fmla="#ppt_x+(cos(-2*pi*(1-$))*-#ppt_x-sin(-2*pi*(1-$))*(1-#ppt_y))*(1-$)">
                                          <p:val>
                                            <p:fltVal val="0"/>
                                          </p:val>
                                        </p:tav>
                                        <p:tav tm="100000">
                                          <p:val>
                                            <p:fltVal val="1"/>
                                          </p:val>
                                        </p:tav>
                                      </p:tavLst>
                                    </p:anim>
                                    <p:anim calcmode="lin" valueType="num">
                                      <p:cBhvr>
                                        <p:cTn id="49" dur="1000" fill="hold"/>
                                        <p:tgtEl>
                                          <p:spTgt spid="6145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15" presetClass="entr" presetSubtype="0" fill="hold" nodeType="clickEffect">
                                  <p:stCondLst>
                                    <p:cond delay="0"/>
                                  </p:stCondLst>
                                  <p:childTnLst>
                                    <p:set>
                                      <p:cBhvr>
                                        <p:cTn id="53" dur="1" fill="hold">
                                          <p:stCondLst>
                                            <p:cond delay="0"/>
                                          </p:stCondLst>
                                        </p:cTn>
                                        <p:tgtEl>
                                          <p:spTgt spid="61451"/>
                                        </p:tgtEl>
                                        <p:attrNameLst>
                                          <p:attrName>style.visibility</p:attrName>
                                        </p:attrNameLst>
                                      </p:cBhvr>
                                      <p:to>
                                        <p:strVal val="visible"/>
                                      </p:to>
                                    </p:set>
                                    <p:anim calcmode="lin" valueType="num">
                                      <p:cBhvr>
                                        <p:cTn id="54" dur="1000" fill="hold"/>
                                        <p:tgtEl>
                                          <p:spTgt spid="61451"/>
                                        </p:tgtEl>
                                        <p:attrNameLst>
                                          <p:attrName>ppt_w</p:attrName>
                                        </p:attrNameLst>
                                      </p:cBhvr>
                                      <p:tavLst>
                                        <p:tav tm="0">
                                          <p:val>
                                            <p:fltVal val="0"/>
                                          </p:val>
                                        </p:tav>
                                        <p:tav tm="100000">
                                          <p:val>
                                            <p:strVal val="#ppt_w"/>
                                          </p:val>
                                        </p:tav>
                                      </p:tavLst>
                                    </p:anim>
                                    <p:anim calcmode="lin" valueType="num">
                                      <p:cBhvr>
                                        <p:cTn id="55" dur="1000" fill="hold"/>
                                        <p:tgtEl>
                                          <p:spTgt spid="61451"/>
                                        </p:tgtEl>
                                        <p:attrNameLst>
                                          <p:attrName>ppt_h</p:attrName>
                                        </p:attrNameLst>
                                      </p:cBhvr>
                                      <p:tavLst>
                                        <p:tav tm="0">
                                          <p:val>
                                            <p:fltVal val="0"/>
                                          </p:val>
                                        </p:tav>
                                        <p:tav tm="100000">
                                          <p:val>
                                            <p:strVal val="#ppt_h"/>
                                          </p:val>
                                        </p:tav>
                                      </p:tavLst>
                                    </p:anim>
                                    <p:anim calcmode="lin" valueType="num">
                                      <p:cBhvr>
                                        <p:cTn id="56" dur="1000" fill="hold"/>
                                        <p:tgtEl>
                                          <p:spTgt spid="61451"/>
                                        </p:tgtEl>
                                        <p:attrNameLst>
                                          <p:attrName>ppt_x</p:attrName>
                                        </p:attrNameLst>
                                      </p:cBhvr>
                                      <p:tavLst>
                                        <p:tav tm="0" fmla="#ppt_x+(cos(-2*pi*(1-$))*-#ppt_x-sin(-2*pi*(1-$))*(1-#ppt_y))*(1-$)">
                                          <p:val>
                                            <p:fltVal val="0"/>
                                          </p:val>
                                        </p:tav>
                                        <p:tav tm="100000">
                                          <p:val>
                                            <p:fltVal val="1"/>
                                          </p:val>
                                        </p:tav>
                                      </p:tavLst>
                                    </p:anim>
                                    <p:anim calcmode="lin" valueType="num">
                                      <p:cBhvr>
                                        <p:cTn id="57" dur="1000" fill="hold"/>
                                        <p:tgtEl>
                                          <p:spTgt spid="6145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15" presetClass="entr" presetSubtype="0" fill="hold" nodeType="clickEffect">
                                  <p:stCondLst>
                                    <p:cond delay="0"/>
                                  </p:stCondLst>
                                  <p:childTnLst>
                                    <p:set>
                                      <p:cBhvr>
                                        <p:cTn id="61" dur="1" fill="hold">
                                          <p:stCondLst>
                                            <p:cond delay="0"/>
                                          </p:stCondLst>
                                        </p:cTn>
                                        <p:tgtEl>
                                          <p:spTgt spid="61452"/>
                                        </p:tgtEl>
                                        <p:attrNameLst>
                                          <p:attrName>style.visibility</p:attrName>
                                        </p:attrNameLst>
                                      </p:cBhvr>
                                      <p:to>
                                        <p:strVal val="visible"/>
                                      </p:to>
                                    </p:set>
                                    <p:anim calcmode="lin" valueType="num">
                                      <p:cBhvr>
                                        <p:cTn id="62" dur="1000" fill="hold"/>
                                        <p:tgtEl>
                                          <p:spTgt spid="61452"/>
                                        </p:tgtEl>
                                        <p:attrNameLst>
                                          <p:attrName>ppt_w</p:attrName>
                                        </p:attrNameLst>
                                      </p:cBhvr>
                                      <p:tavLst>
                                        <p:tav tm="0">
                                          <p:val>
                                            <p:fltVal val="0"/>
                                          </p:val>
                                        </p:tav>
                                        <p:tav tm="100000">
                                          <p:val>
                                            <p:strVal val="#ppt_w"/>
                                          </p:val>
                                        </p:tav>
                                      </p:tavLst>
                                    </p:anim>
                                    <p:anim calcmode="lin" valueType="num">
                                      <p:cBhvr>
                                        <p:cTn id="63" dur="1000" fill="hold"/>
                                        <p:tgtEl>
                                          <p:spTgt spid="61452"/>
                                        </p:tgtEl>
                                        <p:attrNameLst>
                                          <p:attrName>ppt_h</p:attrName>
                                        </p:attrNameLst>
                                      </p:cBhvr>
                                      <p:tavLst>
                                        <p:tav tm="0">
                                          <p:val>
                                            <p:fltVal val="0"/>
                                          </p:val>
                                        </p:tav>
                                        <p:tav tm="100000">
                                          <p:val>
                                            <p:strVal val="#ppt_h"/>
                                          </p:val>
                                        </p:tav>
                                      </p:tavLst>
                                    </p:anim>
                                    <p:anim calcmode="lin" valueType="num">
                                      <p:cBhvr>
                                        <p:cTn id="64" dur="1000" fill="hold"/>
                                        <p:tgtEl>
                                          <p:spTgt spid="61452"/>
                                        </p:tgtEl>
                                        <p:attrNameLst>
                                          <p:attrName>ppt_x</p:attrName>
                                        </p:attrNameLst>
                                      </p:cBhvr>
                                      <p:tavLst>
                                        <p:tav tm="0" fmla="#ppt_x+(cos(-2*pi*(1-$))*-#ppt_x-sin(-2*pi*(1-$))*(1-#ppt_y))*(1-$)">
                                          <p:val>
                                            <p:fltVal val="0"/>
                                          </p:val>
                                        </p:tav>
                                        <p:tav tm="100000">
                                          <p:val>
                                            <p:fltVal val="1"/>
                                          </p:val>
                                        </p:tav>
                                      </p:tavLst>
                                    </p:anim>
                                    <p:anim calcmode="lin" valueType="num">
                                      <p:cBhvr>
                                        <p:cTn id="65" dur="1000" fill="hold"/>
                                        <p:tgtEl>
                                          <p:spTgt spid="6145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15" presetClass="entr" presetSubtype="0" fill="hold" nodeType="clickEffect">
                                  <p:stCondLst>
                                    <p:cond delay="0"/>
                                  </p:stCondLst>
                                  <p:childTnLst>
                                    <p:set>
                                      <p:cBhvr>
                                        <p:cTn id="69" dur="1" fill="hold">
                                          <p:stCondLst>
                                            <p:cond delay="0"/>
                                          </p:stCondLst>
                                        </p:cTn>
                                        <p:tgtEl>
                                          <p:spTgt spid="61453"/>
                                        </p:tgtEl>
                                        <p:attrNameLst>
                                          <p:attrName>style.visibility</p:attrName>
                                        </p:attrNameLst>
                                      </p:cBhvr>
                                      <p:to>
                                        <p:strVal val="visible"/>
                                      </p:to>
                                    </p:set>
                                    <p:anim calcmode="lin" valueType="num">
                                      <p:cBhvr>
                                        <p:cTn id="70" dur="1000" fill="hold"/>
                                        <p:tgtEl>
                                          <p:spTgt spid="61453"/>
                                        </p:tgtEl>
                                        <p:attrNameLst>
                                          <p:attrName>ppt_w</p:attrName>
                                        </p:attrNameLst>
                                      </p:cBhvr>
                                      <p:tavLst>
                                        <p:tav tm="0">
                                          <p:val>
                                            <p:fltVal val="0"/>
                                          </p:val>
                                        </p:tav>
                                        <p:tav tm="100000">
                                          <p:val>
                                            <p:strVal val="#ppt_w"/>
                                          </p:val>
                                        </p:tav>
                                      </p:tavLst>
                                    </p:anim>
                                    <p:anim calcmode="lin" valueType="num">
                                      <p:cBhvr>
                                        <p:cTn id="71" dur="1000" fill="hold"/>
                                        <p:tgtEl>
                                          <p:spTgt spid="61453"/>
                                        </p:tgtEl>
                                        <p:attrNameLst>
                                          <p:attrName>ppt_h</p:attrName>
                                        </p:attrNameLst>
                                      </p:cBhvr>
                                      <p:tavLst>
                                        <p:tav tm="0">
                                          <p:val>
                                            <p:fltVal val="0"/>
                                          </p:val>
                                        </p:tav>
                                        <p:tav tm="100000">
                                          <p:val>
                                            <p:strVal val="#ppt_h"/>
                                          </p:val>
                                        </p:tav>
                                      </p:tavLst>
                                    </p:anim>
                                    <p:anim calcmode="lin" valueType="num">
                                      <p:cBhvr>
                                        <p:cTn id="72" dur="1000" fill="hold"/>
                                        <p:tgtEl>
                                          <p:spTgt spid="61453"/>
                                        </p:tgtEl>
                                        <p:attrNameLst>
                                          <p:attrName>ppt_x</p:attrName>
                                        </p:attrNameLst>
                                      </p:cBhvr>
                                      <p:tavLst>
                                        <p:tav tm="0" fmla="#ppt_x+(cos(-2*pi*(1-$))*-#ppt_x-sin(-2*pi*(1-$))*(1-#ppt_y))*(1-$)">
                                          <p:val>
                                            <p:fltVal val="0"/>
                                          </p:val>
                                        </p:tav>
                                        <p:tav tm="100000">
                                          <p:val>
                                            <p:fltVal val="1"/>
                                          </p:val>
                                        </p:tav>
                                      </p:tavLst>
                                    </p:anim>
                                    <p:anim calcmode="lin" valueType="num">
                                      <p:cBhvr>
                                        <p:cTn id="73" dur="1000" fill="hold"/>
                                        <p:tgtEl>
                                          <p:spTgt spid="6145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type="body" idx="1"/>
          </p:nvPr>
        </p:nvSpPr>
        <p:spPr>
          <a:xfrm>
            <a:off x="457200" y="228600"/>
            <a:ext cx="8229600" cy="5902325"/>
          </a:xfrm>
        </p:spPr>
        <p:txBody>
          <a:bodyPr/>
          <a:lstStyle/>
          <a:p>
            <a:pPr eaLnBrk="1" hangingPunct="1">
              <a:defRPr/>
            </a:pPr>
            <a:r>
              <a:rPr lang="en-US" sz="2800" smtClean="0"/>
              <a:t>What is the energy released when 55.0g of water is formed from its elements?</a:t>
            </a:r>
          </a:p>
          <a:p>
            <a:pPr eaLnBrk="1" hangingPunct="1">
              <a:defRPr/>
            </a:pPr>
            <a:r>
              <a:rPr lang="en-US" sz="2800" smtClean="0"/>
              <a:t>To find the molar enthalpy of formation locate the table on pg.5     Of the data booklet.</a:t>
            </a:r>
          </a:p>
        </p:txBody>
      </p:sp>
      <p:graphicFrame>
        <p:nvGraphicFramePr>
          <p:cNvPr id="59396" name="Object 4"/>
          <p:cNvGraphicFramePr>
            <a:graphicFrameLocks noChangeAspect="1"/>
          </p:cNvGraphicFramePr>
          <p:nvPr/>
        </p:nvGraphicFramePr>
        <p:xfrm>
          <a:off x="619125" y="2566988"/>
          <a:ext cx="2419350" cy="2517775"/>
        </p:xfrm>
        <a:graphic>
          <a:graphicData uri="http://schemas.openxmlformats.org/presentationml/2006/ole">
            <mc:AlternateContent xmlns:mc="http://schemas.openxmlformats.org/markup-compatibility/2006">
              <mc:Choice xmlns:v="urn:schemas-microsoft-com:vml" Requires="v">
                <p:oleObj spid="_x0000_s9234" name="Equation" r:id="rId4" imgW="1257300" imgH="1308100" progId="Equation.DSMT4">
                  <p:embed/>
                </p:oleObj>
              </mc:Choice>
              <mc:Fallback>
                <p:oleObj name="Equation" r:id="rId4" imgW="1257300" imgH="13081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9125" y="2566988"/>
                        <a:ext cx="2419350" cy="2517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9397" name="Object 5"/>
          <p:cNvGraphicFramePr>
            <a:graphicFrameLocks noChangeAspect="1"/>
          </p:cNvGraphicFramePr>
          <p:nvPr/>
        </p:nvGraphicFramePr>
        <p:xfrm>
          <a:off x="533400" y="5181600"/>
          <a:ext cx="914400" cy="787400"/>
        </p:xfrm>
        <a:graphic>
          <a:graphicData uri="http://schemas.openxmlformats.org/presentationml/2006/ole">
            <mc:AlternateContent xmlns:mc="http://schemas.openxmlformats.org/markup-compatibility/2006">
              <mc:Choice xmlns:v="urn:schemas-microsoft-com:vml" Requires="v">
                <p:oleObj spid="_x0000_s9235" name="Equation" r:id="rId6" imgW="457002" imgH="393529" progId="Equation.DSMT4">
                  <p:embed/>
                </p:oleObj>
              </mc:Choice>
              <mc:Fallback>
                <p:oleObj name="Equation" r:id="rId6" imgW="457002" imgH="393529"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3400" y="5181600"/>
                        <a:ext cx="914400" cy="787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9398" name="Object 6"/>
          <p:cNvGraphicFramePr>
            <a:graphicFrameLocks noChangeAspect="1"/>
          </p:cNvGraphicFramePr>
          <p:nvPr/>
        </p:nvGraphicFramePr>
        <p:xfrm>
          <a:off x="1600200" y="5257800"/>
          <a:ext cx="1660525" cy="730250"/>
        </p:xfrm>
        <a:graphic>
          <a:graphicData uri="http://schemas.openxmlformats.org/presentationml/2006/ole">
            <mc:AlternateContent xmlns:mc="http://schemas.openxmlformats.org/markup-compatibility/2006">
              <mc:Choice xmlns:v="urn:schemas-microsoft-com:vml" Requires="v">
                <p:oleObj spid="_x0000_s9236" name="Equation" r:id="rId8" imgW="952087" imgH="418918" progId="Equation.DSMT4">
                  <p:embed/>
                </p:oleObj>
              </mc:Choice>
              <mc:Fallback>
                <p:oleObj name="Equation" r:id="rId8" imgW="952087" imgH="418918"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00200" y="5257800"/>
                        <a:ext cx="1660525"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399" name="Object 7"/>
          <p:cNvGraphicFramePr>
            <a:graphicFrameLocks noChangeAspect="1"/>
          </p:cNvGraphicFramePr>
          <p:nvPr/>
        </p:nvGraphicFramePr>
        <p:xfrm>
          <a:off x="323850" y="6172200"/>
          <a:ext cx="2554288" cy="452438"/>
        </p:xfrm>
        <a:graphic>
          <a:graphicData uri="http://schemas.openxmlformats.org/presentationml/2006/ole">
            <mc:AlternateContent xmlns:mc="http://schemas.openxmlformats.org/markup-compatibility/2006">
              <mc:Choice xmlns:v="urn:schemas-microsoft-com:vml" Requires="v">
                <p:oleObj spid="_x0000_s9237" name="Equation" r:id="rId10" imgW="1002865" imgH="177723" progId="Equation.DSMT4">
                  <p:embed/>
                </p:oleObj>
              </mc:Choice>
              <mc:Fallback>
                <p:oleObj name="Equation" r:id="rId10" imgW="1002865" imgH="177723"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23850" y="6172200"/>
                        <a:ext cx="2554288" cy="452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9400" name="Object 8"/>
          <p:cNvGraphicFramePr>
            <a:graphicFrameLocks noChangeAspect="1"/>
          </p:cNvGraphicFramePr>
          <p:nvPr/>
        </p:nvGraphicFramePr>
        <p:xfrm>
          <a:off x="5124450" y="2347913"/>
          <a:ext cx="2173288" cy="550862"/>
        </p:xfrm>
        <a:graphic>
          <a:graphicData uri="http://schemas.openxmlformats.org/presentationml/2006/ole">
            <mc:AlternateContent xmlns:mc="http://schemas.openxmlformats.org/markup-compatibility/2006">
              <mc:Choice xmlns:v="urn:schemas-microsoft-com:vml" Requires="v">
                <p:oleObj spid="_x0000_s9238" name="Equation" r:id="rId12" imgW="952087" imgH="241195" progId="Equation.DSMT4">
                  <p:embed/>
                </p:oleObj>
              </mc:Choice>
              <mc:Fallback>
                <p:oleObj name="Equation" r:id="rId12" imgW="952087" imgH="241195"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124450" y="2347913"/>
                        <a:ext cx="2173288" cy="550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9401" name="Object 9"/>
          <p:cNvGraphicFramePr>
            <a:graphicFrameLocks noChangeAspect="1"/>
          </p:cNvGraphicFramePr>
          <p:nvPr/>
        </p:nvGraphicFramePr>
        <p:xfrm>
          <a:off x="3802063" y="2819400"/>
          <a:ext cx="4924425" cy="900113"/>
        </p:xfrm>
        <a:graphic>
          <a:graphicData uri="http://schemas.openxmlformats.org/presentationml/2006/ole">
            <mc:AlternateContent xmlns:mc="http://schemas.openxmlformats.org/markup-compatibility/2006">
              <mc:Choice xmlns:v="urn:schemas-microsoft-com:vml" Requires="v">
                <p:oleObj spid="_x0000_s9239" name="Equation" r:id="rId14" imgW="2159000" imgH="393700" progId="Equation.DSMT4">
                  <p:embed/>
                </p:oleObj>
              </mc:Choice>
              <mc:Fallback>
                <p:oleObj name="Equation" r:id="rId14" imgW="2159000" imgH="39370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802063" y="2819400"/>
                        <a:ext cx="4924425" cy="900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9402" name="Object 10"/>
          <p:cNvGraphicFramePr>
            <a:graphicFrameLocks noChangeAspect="1"/>
          </p:cNvGraphicFramePr>
          <p:nvPr/>
        </p:nvGraphicFramePr>
        <p:xfrm>
          <a:off x="3773488" y="3629025"/>
          <a:ext cx="4984750" cy="958850"/>
        </p:xfrm>
        <a:graphic>
          <a:graphicData uri="http://schemas.openxmlformats.org/presentationml/2006/ole">
            <mc:AlternateContent xmlns:mc="http://schemas.openxmlformats.org/markup-compatibility/2006">
              <mc:Choice xmlns:v="urn:schemas-microsoft-com:vml" Requires="v">
                <p:oleObj spid="_x0000_s9240" name="Equation" r:id="rId16" imgW="2184400" imgH="419100" progId="Equation.DSMT4">
                  <p:embed/>
                </p:oleObj>
              </mc:Choice>
              <mc:Fallback>
                <p:oleObj name="Equation" r:id="rId16" imgW="2184400" imgH="419100"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773488" y="3629025"/>
                        <a:ext cx="4984750" cy="958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9403" name="Object 11"/>
          <p:cNvGraphicFramePr>
            <a:graphicFrameLocks noChangeAspect="1"/>
          </p:cNvGraphicFramePr>
          <p:nvPr/>
        </p:nvGraphicFramePr>
        <p:xfrm>
          <a:off x="5259388" y="4789488"/>
          <a:ext cx="2173287" cy="522287"/>
        </p:xfrm>
        <a:graphic>
          <a:graphicData uri="http://schemas.openxmlformats.org/presentationml/2006/ole">
            <mc:AlternateContent xmlns:mc="http://schemas.openxmlformats.org/markup-compatibility/2006">
              <mc:Choice xmlns:v="urn:schemas-microsoft-com:vml" Requires="v">
                <p:oleObj spid="_x0000_s9241" name="Equation" r:id="rId18" imgW="952087" imgH="228501" progId="Equation.DSMT4">
                  <p:embed/>
                </p:oleObj>
              </mc:Choice>
              <mc:Fallback>
                <p:oleObj name="Equation" r:id="rId18" imgW="952087" imgH="228501" progId="Equation.DSMT4">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259388" y="4789488"/>
                        <a:ext cx="2173287" cy="522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7709314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 calcmode="lin" valueType="num">
                                      <p:cBhvr>
                                        <p:cTn id="7" dur="500" fill="hold"/>
                                        <p:tgtEl>
                                          <p:spTgt spid="5939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9395">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59395">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59395">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nodeType="clickEffect">
                                  <p:stCondLst>
                                    <p:cond delay="0"/>
                                  </p:stCondLst>
                                  <p:childTnLst>
                                    <p:set>
                                      <p:cBhvr>
                                        <p:cTn id="14" dur="1" fill="hold">
                                          <p:stCondLst>
                                            <p:cond delay="0"/>
                                          </p:stCondLst>
                                        </p:cTn>
                                        <p:tgtEl>
                                          <p:spTgt spid="59395">
                                            <p:txEl>
                                              <p:pRg st="1" end="1"/>
                                            </p:txEl>
                                          </p:spTgt>
                                        </p:tgtEl>
                                        <p:attrNameLst>
                                          <p:attrName>style.visibility</p:attrName>
                                        </p:attrNameLst>
                                      </p:cBhvr>
                                      <p:to>
                                        <p:strVal val="visible"/>
                                      </p:to>
                                    </p:set>
                                    <p:anim calcmode="lin" valueType="num">
                                      <p:cBhvr>
                                        <p:cTn id="15" dur="500" fill="hold"/>
                                        <p:tgtEl>
                                          <p:spTgt spid="59395">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59395">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59395">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59395">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59396"/>
                                        </p:tgtEl>
                                        <p:attrNameLst>
                                          <p:attrName>style.visibility</p:attrName>
                                        </p:attrNameLst>
                                      </p:cBhvr>
                                      <p:to>
                                        <p:strVal val="visible"/>
                                      </p:to>
                                    </p:set>
                                    <p:anim calcmode="lin" valueType="num">
                                      <p:cBhvr additive="base">
                                        <p:cTn id="23" dur="500" fill="hold"/>
                                        <p:tgtEl>
                                          <p:spTgt spid="59396"/>
                                        </p:tgtEl>
                                        <p:attrNameLst>
                                          <p:attrName>ppt_x</p:attrName>
                                        </p:attrNameLst>
                                      </p:cBhvr>
                                      <p:tavLst>
                                        <p:tav tm="0">
                                          <p:val>
                                            <p:strVal val="#ppt_x"/>
                                          </p:val>
                                        </p:tav>
                                        <p:tav tm="100000">
                                          <p:val>
                                            <p:strVal val="#ppt_x"/>
                                          </p:val>
                                        </p:tav>
                                      </p:tavLst>
                                    </p:anim>
                                    <p:anim calcmode="lin" valueType="num">
                                      <p:cBhvr additive="base">
                                        <p:cTn id="24" dur="500" fill="hold"/>
                                        <p:tgtEl>
                                          <p:spTgt spid="59396"/>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59397"/>
                                        </p:tgtEl>
                                        <p:attrNameLst>
                                          <p:attrName>style.visibility</p:attrName>
                                        </p:attrNameLst>
                                      </p:cBhvr>
                                      <p:to>
                                        <p:strVal val="visible"/>
                                      </p:to>
                                    </p:set>
                                    <p:anim calcmode="lin" valueType="num">
                                      <p:cBhvr additive="base">
                                        <p:cTn id="29" dur="500" fill="hold"/>
                                        <p:tgtEl>
                                          <p:spTgt spid="59397"/>
                                        </p:tgtEl>
                                        <p:attrNameLst>
                                          <p:attrName>ppt_x</p:attrName>
                                        </p:attrNameLst>
                                      </p:cBhvr>
                                      <p:tavLst>
                                        <p:tav tm="0">
                                          <p:val>
                                            <p:strVal val="#ppt_x"/>
                                          </p:val>
                                        </p:tav>
                                        <p:tav tm="100000">
                                          <p:val>
                                            <p:strVal val="#ppt_x"/>
                                          </p:val>
                                        </p:tav>
                                      </p:tavLst>
                                    </p:anim>
                                    <p:anim calcmode="lin" valueType="num">
                                      <p:cBhvr additive="base">
                                        <p:cTn id="30" dur="500" fill="hold"/>
                                        <p:tgtEl>
                                          <p:spTgt spid="59397"/>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nodeType="clickEffect">
                                  <p:stCondLst>
                                    <p:cond delay="0"/>
                                  </p:stCondLst>
                                  <p:childTnLst>
                                    <p:set>
                                      <p:cBhvr>
                                        <p:cTn id="34" dur="1" fill="hold">
                                          <p:stCondLst>
                                            <p:cond delay="0"/>
                                          </p:stCondLst>
                                        </p:cTn>
                                        <p:tgtEl>
                                          <p:spTgt spid="59398"/>
                                        </p:tgtEl>
                                        <p:attrNameLst>
                                          <p:attrName>style.visibility</p:attrName>
                                        </p:attrNameLst>
                                      </p:cBhvr>
                                      <p:to>
                                        <p:strVal val="visible"/>
                                      </p:to>
                                    </p:set>
                                    <p:anim calcmode="lin" valueType="num">
                                      <p:cBhvr additive="base">
                                        <p:cTn id="35" dur="500" fill="hold"/>
                                        <p:tgtEl>
                                          <p:spTgt spid="59398"/>
                                        </p:tgtEl>
                                        <p:attrNameLst>
                                          <p:attrName>ppt_x</p:attrName>
                                        </p:attrNameLst>
                                      </p:cBhvr>
                                      <p:tavLst>
                                        <p:tav tm="0">
                                          <p:val>
                                            <p:strVal val="#ppt_x"/>
                                          </p:val>
                                        </p:tav>
                                        <p:tav tm="100000">
                                          <p:val>
                                            <p:strVal val="#ppt_x"/>
                                          </p:val>
                                        </p:tav>
                                      </p:tavLst>
                                    </p:anim>
                                    <p:anim calcmode="lin" valueType="num">
                                      <p:cBhvr additive="base">
                                        <p:cTn id="36" dur="500" fill="hold"/>
                                        <p:tgtEl>
                                          <p:spTgt spid="59398"/>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4" fill="hold" nodeType="clickEffect">
                                  <p:stCondLst>
                                    <p:cond delay="0"/>
                                  </p:stCondLst>
                                  <p:childTnLst>
                                    <p:set>
                                      <p:cBhvr>
                                        <p:cTn id="40" dur="1" fill="hold">
                                          <p:stCondLst>
                                            <p:cond delay="0"/>
                                          </p:stCondLst>
                                        </p:cTn>
                                        <p:tgtEl>
                                          <p:spTgt spid="59399"/>
                                        </p:tgtEl>
                                        <p:attrNameLst>
                                          <p:attrName>style.visibility</p:attrName>
                                        </p:attrNameLst>
                                      </p:cBhvr>
                                      <p:to>
                                        <p:strVal val="visible"/>
                                      </p:to>
                                    </p:set>
                                    <p:anim calcmode="lin" valueType="num">
                                      <p:cBhvr additive="base">
                                        <p:cTn id="41" dur="500" fill="hold"/>
                                        <p:tgtEl>
                                          <p:spTgt spid="59399"/>
                                        </p:tgtEl>
                                        <p:attrNameLst>
                                          <p:attrName>ppt_x</p:attrName>
                                        </p:attrNameLst>
                                      </p:cBhvr>
                                      <p:tavLst>
                                        <p:tav tm="0">
                                          <p:val>
                                            <p:strVal val="#ppt_x"/>
                                          </p:val>
                                        </p:tav>
                                        <p:tav tm="100000">
                                          <p:val>
                                            <p:strVal val="#ppt_x"/>
                                          </p:val>
                                        </p:tav>
                                      </p:tavLst>
                                    </p:anim>
                                    <p:anim calcmode="lin" valueType="num">
                                      <p:cBhvr additive="base">
                                        <p:cTn id="42" dur="500" fill="hold"/>
                                        <p:tgtEl>
                                          <p:spTgt spid="59399"/>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nodeType="clickEffect">
                                  <p:stCondLst>
                                    <p:cond delay="0"/>
                                  </p:stCondLst>
                                  <p:childTnLst>
                                    <p:set>
                                      <p:cBhvr>
                                        <p:cTn id="46" dur="1" fill="hold">
                                          <p:stCondLst>
                                            <p:cond delay="0"/>
                                          </p:stCondLst>
                                        </p:cTn>
                                        <p:tgtEl>
                                          <p:spTgt spid="59400"/>
                                        </p:tgtEl>
                                        <p:attrNameLst>
                                          <p:attrName>style.visibility</p:attrName>
                                        </p:attrNameLst>
                                      </p:cBhvr>
                                      <p:to>
                                        <p:strVal val="visible"/>
                                      </p:to>
                                    </p:set>
                                    <p:anim calcmode="lin" valueType="num">
                                      <p:cBhvr additive="base">
                                        <p:cTn id="47" dur="500" fill="hold"/>
                                        <p:tgtEl>
                                          <p:spTgt spid="59400"/>
                                        </p:tgtEl>
                                        <p:attrNameLst>
                                          <p:attrName>ppt_x</p:attrName>
                                        </p:attrNameLst>
                                      </p:cBhvr>
                                      <p:tavLst>
                                        <p:tav tm="0">
                                          <p:val>
                                            <p:strVal val="#ppt_x"/>
                                          </p:val>
                                        </p:tav>
                                        <p:tav tm="100000">
                                          <p:val>
                                            <p:strVal val="#ppt_x"/>
                                          </p:val>
                                        </p:tav>
                                      </p:tavLst>
                                    </p:anim>
                                    <p:anim calcmode="lin" valueType="num">
                                      <p:cBhvr additive="base">
                                        <p:cTn id="48" dur="500" fill="hold"/>
                                        <p:tgtEl>
                                          <p:spTgt spid="59400"/>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4" fill="hold" nodeType="clickEffect">
                                  <p:stCondLst>
                                    <p:cond delay="0"/>
                                  </p:stCondLst>
                                  <p:childTnLst>
                                    <p:set>
                                      <p:cBhvr>
                                        <p:cTn id="52" dur="1" fill="hold">
                                          <p:stCondLst>
                                            <p:cond delay="0"/>
                                          </p:stCondLst>
                                        </p:cTn>
                                        <p:tgtEl>
                                          <p:spTgt spid="59401"/>
                                        </p:tgtEl>
                                        <p:attrNameLst>
                                          <p:attrName>style.visibility</p:attrName>
                                        </p:attrNameLst>
                                      </p:cBhvr>
                                      <p:to>
                                        <p:strVal val="visible"/>
                                      </p:to>
                                    </p:set>
                                    <p:anim calcmode="lin" valueType="num">
                                      <p:cBhvr additive="base">
                                        <p:cTn id="53" dur="500" fill="hold"/>
                                        <p:tgtEl>
                                          <p:spTgt spid="59401"/>
                                        </p:tgtEl>
                                        <p:attrNameLst>
                                          <p:attrName>ppt_x</p:attrName>
                                        </p:attrNameLst>
                                      </p:cBhvr>
                                      <p:tavLst>
                                        <p:tav tm="0">
                                          <p:val>
                                            <p:strVal val="#ppt_x"/>
                                          </p:val>
                                        </p:tav>
                                        <p:tav tm="100000">
                                          <p:val>
                                            <p:strVal val="#ppt_x"/>
                                          </p:val>
                                        </p:tav>
                                      </p:tavLst>
                                    </p:anim>
                                    <p:anim calcmode="lin" valueType="num">
                                      <p:cBhvr additive="base">
                                        <p:cTn id="54" dur="500" fill="hold"/>
                                        <p:tgtEl>
                                          <p:spTgt spid="59401"/>
                                        </p:tgtEl>
                                        <p:attrNameLst>
                                          <p:attrName>ppt_y</p:attrName>
                                        </p:attrNameLst>
                                      </p:cBhvr>
                                      <p:tavLst>
                                        <p:tav tm="0">
                                          <p:val>
                                            <p:strVal val="1+#ppt_h/2"/>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4" fill="hold" nodeType="clickEffect">
                                  <p:stCondLst>
                                    <p:cond delay="0"/>
                                  </p:stCondLst>
                                  <p:childTnLst>
                                    <p:set>
                                      <p:cBhvr>
                                        <p:cTn id="58" dur="1" fill="hold">
                                          <p:stCondLst>
                                            <p:cond delay="0"/>
                                          </p:stCondLst>
                                        </p:cTn>
                                        <p:tgtEl>
                                          <p:spTgt spid="59402"/>
                                        </p:tgtEl>
                                        <p:attrNameLst>
                                          <p:attrName>style.visibility</p:attrName>
                                        </p:attrNameLst>
                                      </p:cBhvr>
                                      <p:to>
                                        <p:strVal val="visible"/>
                                      </p:to>
                                    </p:set>
                                    <p:anim calcmode="lin" valueType="num">
                                      <p:cBhvr additive="base">
                                        <p:cTn id="59" dur="500" fill="hold"/>
                                        <p:tgtEl>
                                          <p:spTgt spid="59402"/>
                                        </p:tgtEl>
                                        <p:attrNameLst>
                                          <p:attrName>ppt_x</p:attrName>
                                        </p:attrNameLst>
                                      </p:cBhvr>
                                      <p:tavLst>
                                        <p:tav tm="0">
                                          <p:val>
                                            <p:strVal val="#ppt_x"/>
                                          </p:val>
                                        </p:tav>
                                        <p:tav tm="100000">
                                          <p:val>
                                            <p:strVal val="#ppt_x"/>
                                          </p:val>
                                        </p:tav>
                                      </p:tavLst>
                                    </p:anim>
                                    <p:anim calcmode="lin" valueType="num">
                                      <p:cBhvr additive="base">
                                        <p:cTn id="60" dur="500" fill="hold"/>
                                        <p:tgtEl>
                                          <p:spTgt spid="59402"/>
                                        </p:tgtEl>
                                        <p:attrNameLst>
                                          <p:attrName>ppt_y</p:attrName>
                                        </p:attrNameLst>
                                      </p:cBhvr>
                                      <p:tavLst>
                                        <p:tav tm="0">
                                          <p:val>
                                            <p:strVal val="1+#ppt_h/2"/>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4" fill="hold" nodeType="clickEffect">
                                  <p:stCondLst>
                                    <p:cond delay="0"/>
                                  </p:stCondLst>
                                  <p:childTnLst>
                                    <p:set>
                                      <p:cBhvr>
                                        <p:cTn id="64" dur="1" fill="hold">
                                          <p:stCondLst>
                                            <p:cond delay="0"/>
                                          </p:stCondLst>
                                        </p:cTn>
                                        <p:tgtEl>
                                          <p:spTgt spid="59403"/>
                                        </p:tgtEl>
                                        <p:attrNameLst>
                                          <p:attrName>style.visibility</p:attrName>
                                        </p:attrNameLst>
                                      </p:cBhvr>
                                      <p:to>
                                        <p:strVal val="visible"/>
                                      </p:to>
                                    </p:set>
                                    <p:anim calcmode="lin" valueType="num">
                                      <p:cBhvr additive="base">
                                        <p:cTn id="65" dur="500" fill="hold"/>
                                        <p:tgtEl>
                                          <p:spTgt spid="59403"/>
                                        </p:tgtEl>
                                        <p:attrNameLst>
                                          <p:attrName>ppt_x</p:attrName>
                                        </p:attrNameLst>
                                      </p:cBhvr>
                                      <p:tavLst>
                                        <p:tav tm="0">
                                          <p:val>
                                            <p:strVal val="#ppt_x"/>
                                          </p:val>
                                        </p:tav>
                                        <p:tav tm="100000">
                                          <p:val>
                                            <p:strVal val="#ppt_x"/>
                                          </p:val>
                                        </p:tav>
                                      </p:tavLst>
                                    </p:anim>
                                    <p:anim calcmode="lin" valueType="num">
                                      <p:cBhvr additive="base">
                                        <p:cTn id="66" dur="500" fill="hold"/>
                                        <p:tgtEl>
                                          <p:spTgt spid="5940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defRPr/>
            </a:pPr>
            <a:r>
              <a:rPr lang="en-US" smtClean="0"/>
              <a:t>Calorimetry Problems</a:t>
            </a:r>
          </a:p>
        </p:txBody>
      </p:sp>
      <p:sp>
        <p:nvSpPr>
          <p:cNvPr id="62467" name="Rectangle 3"/>
          <p:cNvSpPr>
            <a:spLocks noGrp="1" noChangeArrowheads="1"/>
          </p:cNvSpPr>
          <p:nvPr>
            <p:ph type="body" idx="1"/>
          </p:nvPr>
        </p:nvSpPr>
        <p:spPr/>
        <p:txBody>
          <a:bodyPr/>
          <a:lstStyle/>
          <a:p>
            <a:pPr eaLnBrk="1" hangingPunct="1">
              <a:defRPr/>
            </a:pPr>
            <a:r>
              <a:rPr lang="en-US" sz="2800" smtClean="0"/>
              <a:t>Since the basic principle in Calorimetry is that the energy gained or lost by the water came from or left the system (The chemical reaction)</a:t>
            </a:r>
          </a:p>
          <a:p>
            <a:pPr eaLnBrk="1" hangingPunct="1">
              <a:defRPr/>
            </a:pPr>
            <a:r>
              <a:rPr lang="en-US" sz="2800" smtClean="0"/>
              <a:t>So</a:t>
            </a:r>
          </a:p>
        </p:txBody>
      </p:sp>
      <p:graphicFrame>
        <p:nvGraphicFramePr>
          <p:cNvPr id="62468" name="Object 4"/>
          <p:cNvGraphicFramePr>
            <a:graphicFrameLocks noChangeAspect="1"/>
          </p:cNvGraphicFramePr>
          <p:nvPr/>
        </p:nvGraphicFramePr>
        <p:xfrm>
          <a:off x="3429000" y="3429000"/>
          <a:ext cx="1676400" cy="641350"/>
        </p:xfrm>
        <a:graphic>
          <a:graphicData uri="http://schemas.openxmlformats.org/presentationml/2006/ole">
            <mc:AlternateContent xmlns:mc="http://schemas.openxmlformats.org/markup-compatibility/2006">
              <mc:Choice xmlns:v="urn:schemas-microsoft-com:vml" Requires="v">
                <p:oleObj spid="_x0000_s10246" name="Equation" r:id="rId4" imgW="596900" imgH="228600" progId="Equation.DSMT4">
                  <p:embed/>
                </p:oleObj>
              </mc:Choice>
              <mc:Fallback>
                <p:oleObj name="Equation" r:id="rId4" imgW="59690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9000" y="3429000"/>
                        <a:ext cx="1676400" cy="641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2469" name="Text Box 5"/>
          <p:cNvSpPr txBox="1">
            <a:spLocks noChangeArrowheads="1"/>
          </p:cNvSpPr>
          <p:nvPr/>
        </p:nvSpPr>
        <p:spPr bwMode="auto">
          <a:xfrm>
            <a:off x="5562600" y="4572000"/>
            <a:ext cx="23463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t>Energy gained/lost</a:t>
            </a:r>
          </a:p>
          <a:p>
            <a:r>
              <a:rPr lang="en-US"/>
              <a:t> by the water</a:t>
            </a:r>
          </a:p>
        </p:txBody>
      </p:sp>
      <p:sp>
        <p:nvSpPr>
          <p:cNvPr id="62470" name="Text Box 6"/>
          <p:cNvSpPr txBox="1">
            <a:spLocks noChangeArrowheads="1"/>
          </p:cNvSpPr>
          <p:nvPr/>
        </p:nvSpPr>
        <p:spPr bwMode="auto">
          <a:xfrm>
            <a:off x="381000" y="4648200"/>
            <a:ext cx="30654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t>Energy gained/lost</a:t>
            </a:r>
          </a:p>
          <a:p>
            <a:r>
              <a:rPr lang="en-US"/>
              <a:t> by the chemical system </a:t>
            </a:r>
          </a:p>
        </p:txBody>
      </p:sp>
      <p:sp>
        <p:nvSpPr>
          <p:cNvPr id="62471" name="Line 7"/>
          <p:cNvSpPr>
            <a:spLocks noChangeShapeType="1"/>
          </p:cNvSpPr>
          <p:nvPr/>
        </p:nvSpPr>
        <p:spPr bwMode="auto">
          <a:xfrm flipV="1">
            <a:off x="2895600" y="3886200"/>
            <a:ext cx="76200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2472" name="Line 8"/>
          <p:cNvSpPr>
            <a:spLocks noChangeShapeType="1"/>
          </p:cNvSpPr>
          <p:nvPr/>
        </p:nvSpPr>
        <p:spPr bwMode="auto">
          <a:xfrm flipH="1" flipV="1">
            <a:off x="5029200" y="3886200"/>
            <a:ext cx="99060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62473" name="Object 9"/>
          <p:cNvGraphicFramePr>
            <a:graphicFrameLocks noChangeAspect="1"/>
          </p:cNvGraphicFramePr>
          <p:nvPr/>
        </p:nvGraphicFramePr>
        <p:xfrm>
          <a:off x="2930525" y="5410200"/>
          <a:ext cx="2674938" cy="641350"/>
        </p:xfrm>
        <a:graphic>
          <a:graphicData uri="http://schemas.openxmlformats.org/presentationml/2006/ole">
            <mc:AlternateContent xmlns:mc="http://schemas.openxmlformats.org/markup-compatibility/2006">
              <mc:Choice xmlns:v="urn:schemas-microsoft-com:vml" Requires="v">
                <p:oleObj spid="_x0000_s10247" name="Equation" r:id="rId6" imgW="952087" imgH="228501" progId="Equation.DSMT4">
                  <p:embed/>
                </p:oleObj>
              </mc:Choice>
              <mc:Fallback>
                <p:oleObj name="Equation" r:id="rId6" imgW="952087" imgH="228501"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30525" y="5410200"/>
                        <a:ext cx="2674938" cy="641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254526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animEffect transition="in" filter="box(in)">
                                      <p:cBhvr>
                                        <p:cTn id="7" dur="500"/>
                                        <p:tgtEl>
                                          <p:spTgt spid="62467">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62467">
                                            <p:txEl>
                                              <p:pRg st="1" end="1"/>
                                            </p:txEl>
                                          </p:spTgt>
                                        </p:tgtEl>
                                        <p:attrNameLst>
                                          <p:attrName>style.visibility</p:attrName>
                                        </p:attrNameLst>
                                      </p:cBhvr>
                                      <p:to>
                                        <p:strVal val="visible"/>
                                      </p:to>
                                    </p:set>
                                    <p:animEffect transition="in" filter="box(in)">
                                      <p:cBhvr>
                                        <p:cTn id="10" dur="500"/>
                                        <p:tgtEl>
                                          <p:spTgt spid="62467">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3" presetClass="entr" presetSubtype="0" fill="hold" nodeType="clickEffect">
                                  <p:stCondLst>
                                    <p:cond delay="0"/>
                                  </p:stCondLst>
                                  <p:childTnLst>
                                    <p:set>
                                      <p:cBhvr>
                                        <p:cTn id="14" dur="1" fill="hold">
                                          <p:stCondLst>
                                            <p:cond delay="0"/>
                                          </p:stCondLst>
                                        </p:cTn>
                                        <p:tgtEl>
                                          <p:spTgt spid="62468"/>
                                        </p:tgtEl>
                                        <p:attrNameLst>
                                          <p:attrName>style.visibility</p:attrName>
                                        </p:attrNameLst>
                                      </p:cBhvr>
                                      <p:to>
                                        <p:strVal val="visible"/>
                                      </p:to>
                                    </p:set>
                                    <p:animEffect transition="in" filter="fade">
                                      <p:cBhvr>
                                        <p:cTn id="15" dur="100"/>
                                        <p:tgtEl>
                                          <p:spTgt spid="62468"/>
                                        </p:tgtEl>
                                      </p:cBhvr>
                                    </p:animEffect>
                                    <p:anim calcmode="lin" valueType="num">
                                      <p:cBhvr>
                                        <p:cTn id="16" dur="400" fill="hold"/>
                                        <p:tgtEl>
                                          <p:spTgt spid="62468"/>
                                        </p:tgtEl>
                                        <p:attrNameLst>
                                          <p:attrName>ppt_x</p:attrName>
                                        </p:attrNameLst>
                                      </p:cBhvr>
                                      <p:tavLst>
                                        <p:tav tm="0">
                                          <p:val>
                                            <p:strVal val="#ppt_x"/>
                                          </p:val>
                                        </p:tav>
                                        <p:tav tm="100000">
                                          <p:val>
                                            <p:strVal val="#ppt_x"/>
                                          </p:val>
                                        </p:tav>
                                      </p:tavLst>
                                    </p:anim>
                                    <p:anim calcmode="lin" valueType="num">
                                      <p:cBhvr>
                                        <p:cTn id="17" dur="400" fill="hold"/>
                                        <p:tgtEl>
                                          <p:spTgt spid="62468"/>
                                        </p:tgtEl>
                                        <p:attrNameLst>
                                          <p:attrName>ppt_y</p:attrName>
                                        </p:attrNameLst>
                                      </p:cBhvr>
                                      <p:tavLst>
                                        <p:tav tm="0">
                                          <p:val>
                                            <p:strVal val="#ppt_y+0.31"/>
                                          </p:val>
                                        </p:tav>
                                        <p:tav tm="100000">
                                          <p:val>
                                            <p:strVal val="#ppt_y+0.31"/>
                                          </p:val>
                                        </p:tav>
                                      </p:tavLst>
                                    </p:anim>
                                    <p:anim calcmode="lin" valueType="num">
                                      <p:cBhvr>
                                        <p:cTn id="18" dur="600" decel="50000" fill="hold">
                                          <p:stCondLst>
                                            <p:cond delay="400"/>
                                          </p:stCondLst>
                                        </p:cTn>
                                        <p:tgtEl>
                                          <p:spTgt spid="6246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9" dur="600" decel="50000" fill="hold">
                                          <p:stCondLst>
                                            <p:cond delay="400"/>
                                          </p:stCondLst>
                                        </p:cTn>
                                        <p:tgtEl>
                                          <p:spTgt spid="6246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3" presetClass="entr" presetSubtype="0" fill="hold" grpId="0" nodeType="clickEffect">
                                  <p:stCondLst>
                                    <p:cond delay="0"/>
                                  </p:stCondLst>
                                  <p:childTnLst>
                                    <p:set>
                                      <p:cBhvr>
                                        <p:cTn id="23" dur="1" fill="hold">
                                          <p:stCondLst>
                                            <p:cond delay="0"/>
                                          </p:stCondLst>
                                        </p:cTn>
                                        <p:tgtEl>
                                          <p:spTgt spid="62472"/>
                                        </p:tgtEl>
                                        <p:attrNameLst>
                                          <p:attrName>style.visibility</p:attrName>
                                        </p:attrNameLst>
                                      </p:cBhvr>
                                      <p:to>
                                        <p:strVal val="visible"/>
                                      </p:to>
                                    </p:set>
                                    <p:animEffect transition="in" filter="fade">
                                      <p:cBhvr>
                                        <p:cTn id="24" dur="100"/>
                                        <p:tgtEl>
                                          <p:spTgt spid="62472"/>
                                        </p:tgtEl>
                                      </p:cBhvr>
                                    </p:animEffect>
                                    <p:anim calcmode="lin" valueType="num">
                                      <p:cBhvr>
                                        <p:cTn id="25" dur="400" fill="hold"/>
                                        <p:tgtEl>
                                          <p:spTgt spid="62472"/>
                                        </p:tgtEl>
                                        <p:attrNameLst>
                                          <p:attrName>ppt_x</p:attrName>
                                        </p:attrNameLst>
                                      </p:cBhvr>
                                      <p:tavLst>
                                        <p:tav tm="0">
                                          <p:val>
                                            <p:strVal val="#ppt_x"/>
                                          </p:val>
                                        </p:tav>
                                        <p:tav tm="100000">
                                          <p:val>
                                            <p:strVal val="#ppt_x"/>
                                          </p:val>
                                        </p:tav>
                                      </p:tavLst>
                                    </p:anim>
                                    <p:anim calcmode="lin" valueType="num">
                                      <p:cBhvr>
                                        <p:cTn id="26" dur="400" fill="hold"/>
                                        <p:tgtEl>
                                          <p:spTgt spid="62472"/>
                                        </p:tgtEl>
                                        <p:attrNameLst>
                                          <p:attrName>ppt_y</p:attrName>
                                        </p:attrNameLst>
                                      </p:cBhvr>
                                      <p:tavLst>
                                        <p:tav tm="0">
                                          <p:val>
                                            <p:strVal val="#ppt_y+0.31"/>
                                          </p:val>
                                        </p:tav>
                                        <p:tav tm="100000">
                                          <p:val>
                                            <p:strVal val="#ppt_y+0.31"/>
                                          </p:val>
                                        </p:tav>
                                      </p:tavLst>
                                    </p:anim>
                                    <p:anim calcmode="lin" valueType="num">
                                      <p:cBhvr>
                                        <p:cTn id="27" dur="600" decel="50000" fill="hold">
                                          <p:stCondLst>
                                            <p:cond delay="400"/>
                                          </p:stCondLst>
                                        </p:cTn>
                                        <p:tgtEl>
                                          <p:spTgt spid="6247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8" dur="600" decel="50000" fill="hold">
                                          <p:stCondLst>
                                            <p:cond delay="400"/>
                                          </p:stCondLst>
                                        </p:cTn>
                                        <p:tgtEl>
                                          <p:spTgt spid="6247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29" presetID="43" presetClass="entr" presetSubtype="0" fill="hold" grpId="0" nodeType="withEffect">
                                  <p:stCondLst>
                                    <p:cond delay="0"/>
                                  </p:stCondLst>
                                  <p:childTnLst>
                                    <p:set>
                                      <p:cBhvr>
                                        <p:cTn id="30" dur="1" fill="hold">
                                          <p:stCondLst>
                                            <p:cond delay="0"/>
                                          </p:stCondLst>
                                        </p:cTn>
                                        <p:tgtEl>
                                          <p:spTgt spid="62469"/>
                                        </p:tgtEl>
                                        <p:attrNameLst>
                                          <p:attrName>style.visibility</p:attrName>
                                        </p:attrNameLst>
                                      </p:cBhvr>
                                      <p:to>
                                        <p:strVal val="visible"/>
                                      </p:to>
                                    </p:set>
                                    <p:animEffect transition="in" filter="fade">
                                      <p:cBhvr>
                                        <p:cTn id="31" dur="100"/>
                                        <p:tgtEl>
                                          <p:spTgt spid="62469"/>
                                        </p:tgtEl>
                                      </p:cBhvr>
                                    </p:animEffect>
                                    <p:anim calcmode="lin" valueType="num">
                                      <p:cBhvr>
                                        <p:cTn id="32" dur="400" fill="hold"/>
                                        <p:tgtEl>
                                          <p:spTgt spid="62469"/>
                                        </p:tgtEl>
                                        <p:attrNameLst>
                                          <p:attrName>ppt_x</p:attrName>
                                        </p:attrNameLst>
                                      </p:cBhvr>
                                      <p:tavLst>
                                        <p:tav tm="0">
                                          <p:val>
                                            <p:strVal val="#ppt_x"/>
                                          </p:val>
                                        </p:tav>
                                        <p:tav tm="100000">
                                          <p:val>
                                            <p:strVal val="#ppt_x"/>
                                          </p:val>
                                        </p:tav>
                                      </p:tavLst>
                                    </p:anim>
                                    <p:anim calcmode="lin" valueType="num">
                                      <p:cBhvr>
                                        <p:cTn id="33" dur="400" fill="hold"/>
                                        <p:tgtEl>
                                          <p:spTgt spid="62469"/>
                                        </p:tgtEl>
                                        <p:attrNameLst>
                                          <p:attrName>ppt_y</p:attrName>
                                        </p:attrNameLst>
                                      </p:cBhvr>
                                      <p:tavLst>
                                        <p:tav tm="0">
                                          <p:val>
                                            <p:strVal val="#ppt_y+0.31"/>
                                          </p:val>
                                        </p:tav>
                                        <p:tav tm="100000">
                                          <p:val>
                                            <p:strVal val="#ppt_y+0.31"/>
                                          </p:val>
                                        </p:tav>
                                      </p:tavLst>
                                    </p:anim>
                                    <p:anim calcmode="lin" valueType="num">
                                      <p:cBhvr>
                                        <p:cTn id="34" dur="600" decel="50000" fill="hold">
                                          <p:stCondLst>
                                            <p:cond delay="400"/>
                                          </p:stCondLst>
                                        </p:cTn>
                                        <p:tgtEl>
                                          <p:spTgt spid="62469"/>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5" dur="600" decel="50000" fill="hold">
                                          <p:stCondLst>
                                            <p:cond delay="400"/>
                                          </p:stCondLst>
                                        </p:cTn>
                                        <p:tgtEl>
                                          <p:spTgt spid="62469"/>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43" presetClass="entr" presetSubtype="0" fill="hold" grpId="0" nodeType="clickEffect">
                                  <p:stCondLst>
                                    <p:cond delay="0"/>
                                  </p:stCondLst>
                                  <p:childTnLst>
                                    <p:set>
                                      <p:cBhvr>
                                        <p:cTn id="39" dur="1" fill="hold">
                                          <p:stCondLst>
                                            <p:cond delay="0"/>
                                          </p:stCondLst>
                                        </p:cTn>
                                        <p:tgtEl>
                                          <p:spTgt spid="62471"/>
                                        </p:tgtEl>
                                        <p:attrNameLst>
                                          <p:attrName>style.visibility</p:attrName>
                                        </p:attrNameLst>
                                      </p:cBhvr>
                                      <p:to>
                                        <p:strVal val="visible"/>
                                      </p:to>
                                    </p:set>
                                    <p:animEffect transition="in" filter="fade">
                                      <p:cBhvr>
                                        <p:cTn id="40" dur="100"/>
                                        <p:tgtEl>
                                          <p:spTgt spid="62471"/>
                                        </p:tgtEl>
                                      </p:cBhvr>
                                    </p:animEffect>
                                    <p:anim calcmode="lin" valueType="num">
                                      <p:cBhvr>
                                        <p:cTn id="41" dur="400" fill="hold"/>
                                        <p:tgtEl>
                                          <p:spTgt spid="62471"/>
                                        </p:tgtEl>
                                        <p:attrNameLst>
                                          <p:attrName>ppt_x</p:attrName>
                                        </p:attrNameLst>
                                      </p:cBhvr>
                                      <p:tavLst>
                                        <p:tav tm="0">
                                          <p:val>
                                            <p:strVal val="#ppt_x"/>
                                          </p:val>
                                        </p:tav>
                                        <p:tav tm="100000">
                                          <p:val>
                                            <p:strVal val="#ppt_x"/>
                                          </p:val>
                                        </p:tav>
                                      </p:tavLst>
                                    </p:anim>
                                    <p:anim calcmode="lin" valueType="num">
                                      <p:cBhvr>
                                        <p:cTn id="42" dur="400" fill="hold"/>
                                        <p:tgtEl>
                                          <p:spTgt spid="62471"/>
                                        </p:tgtEl>
                                        <p:attrNameLst>
                                          <p:attrName>ppt_y</p:attrName>
                                        </p:attrNameLst>
                                      </p:cBhvr>
                                      <p:tavLst>
                                        <p:tav tm="0">
                                          <p:val>
                                            <p:strVal val="#ppt_y+0.31"/>
                                          </p:val>
                                        </p:tav>
                                        <p:tav tm="100000">
                                          <p:val>
                                            <p:strVal val="#ppt_y+0.31"/>
                                          </p:val>
                                        </p:tav>
                                      </p:tavLst>
                                    </p:anim>
                                    <p:anim calcmode="lin" valueType="num">
                                      <p:cBhvr>
                                        <p:cTn id="43" dur="600" decel="50000" fill="hold">
                                          <p:stCondLst>
                                            <p:cond delay="400"/>
                                          </p:stCondLst>
                                        </p:cTn>
                                        <p:tgtEl>
                                          <p:spTgt spid="62471"/>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4" dur="600" decel="50000" fill="hold">
                                          <p:stCondLst>
                                            <p:cond delay="400"/>
                                          </p:stCondLst>
                                        </p:cTn>
                                        <p:tgtEl>
                                          <p:spTgt spid="62471"/>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45" presetID="43" presetClass="entr" presetSubtype="0" fill="hold" grpId="0" nodeType="withEffect">
                                  <p:stCondLst>
                                    <p:cond delay="0"/>
                                  </p:stCondLst>
                                  <p:childTnLst>
                                    <p:set>
                                      <p:cBhvr>
                                        <p:cTn id="46" dur="1" fill="hold">
                                          <p:stCondLst>
                                            <p:cond delay="0"/>
                                          </p:stCondLst>
                                        </p:cTn>
                                        <p:tgtEl>
                                          <p:spTgt spid="62470"/>
                                        </p:tgtEl>
                                        <p:attrNameLst>
                                          <p:attrName>style.visibility</p:attrName>
                                        </p:attrNameLst>
                                      </p:cBhvr>
                                      <p:to>
                                        <p:strVal val="visible"/>
                                      </p:to>
                                    </p:set>
                                    <p:animEffect transition="in" filter="fade">
                                      <p:cBhvr>
                                        <p:cTn id="47" dur="100"/>
                                        <p:tgtEl>
                                          <p:spTgt spid="62470"/>
                                        </p:tgtEl>
                                      </p:cBhvr>
                                    </p:animEffect>
                                    <p:anim calcmode="lin" valueType="num">
                                      <p:cBhvr>
                                        <p:cTn id="48" dur="400" fill="hold"/>
                                        <p:tgtEl>
                                          <p:spTgt spid="62470"/>
                                        </p:tgtEl>
                                        <p:attrNameLst>
                                          <p:attrName>ppt_x</p:attrName>
                                        </p:attrNameLst>
                                      </p:cBhvr>
                                      <p:tavLst>
                                        <p:tav tm="0">
                                          <p:val>
                                            <p:strVal val="#ppt_x"/>
                                          </p:val>
                                        </p:tav>
                                        <p:tav tm="100000">
                                          <p:val>
                                            <p:strVal val="#ppt_x"/>
                                          </p:val>
                                        </p:tav>
                                      </p:tavLst>
                                    </p:anim>
                                    <p:anim calcmode="lin" valueType="num">
                                      <p:cBhvr>
                                        <p:cTn id="49" dur="400" fill="hold"/>
                                        <p:tgtEl>
                                          <p:spTgt spid="62470"/>
                                        </p:tgtEl>
                                        <p:attrNameLst>
                                          <p:attrName>ppt_y</p:attrName>
                                        </p:attrNameLst>
                                      </p:cBhvr>
                                      <p:tavLst>
                                        <p:tav tm="0">
                                          <p:val>
                                            <p:strVal val="#ppt_y+0.31"/>
                                          </p:val>
                                        </p:tav>
                                        <p:tav tm="100000">
                                          <p:val>
                                            <p:strVal val="#ppt_y+0.31"/>
                                          </p:val>
                                        </p:tav>
                                      </p:tavLst>
                                    </p:anim>
                                    <p:anim calcmode="lin" valueType="num">
                                      <p:cBhvr>
                                        <p:cTn id="50" dur="600" decel="50000" fill="hold">
                                          <p:stCondLst>
                                            <p:cond delay="400"/>
                                          </p:stCondLst>
                                        </p:cTn>
                                        <p:tgtEl>
                                          <p:spTgt spid="6247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1" dur="600" decel="50000" fill="hold">
                                          <p:stCondLst>
                                            <p:cond delay="400"/>
                                          </p:stCondLst>
                                        </p:cTn>
                                        <p:tgtEl>
                                          <p:spTgt spid="62470"/>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3" presetClass="entr" presetSubtype="0" fill="hold" nodeType="clickEffect">
                                  <p:stCondLst>
                                    <p:cond delay="0"/>
                                  </p:stCondLst>
                                  <p:childTnLst>
                                    <p:set>
                                      <p:cBhvr>
                                        <p:cTn id="55" dur="1" fill="hold">
                                          <p:stCondLst>
                                            <p:cond delay="0"/>
                                          </p:stCondLst>
                                        </p:cTn>
                                        <p:tgtEl>
                                          <p:spTgt spid="62473"/>
                                        </p:tgtEl>
                                        <p:attrNameLst>
                                          <p:attrName>style.visibility</p:attrName>
                                        </p:attrNameLst>
                                      </p:cBhvr>
                                      <p:to>
                                        <p:strVal val="visible"/>
                                      </p:to>
                                    </p:set>
                                    <p:animEffect transition="in" filter="fade">
                                      <p:cBhvr>
                                        <p:cTn id="56" dur="100"/>
                                        <p:tgtEl>
                                          <p:spTgt spid="62473"/>
                                        </p:tgtEl>
                                      </p:cBhvr>
                                    </p:animEffect>
                                    <p:anim calcmode="lin" valueType="num">
                                      <p:cBhvr>
                                        <p:cTn id="57" dur="400" fill="hold"/>
                                        <p:tgtEl>
                                          <p:spTgt spid="62473"/>
                                        </p:tgtEl>
                                        <p:attrNameLst>
                                          <p:attrName>ppt_x</p:attrName>
                                        </p:attrNameLst>
                                      </p:cBhvr>
                                      <p:tavLst>
                                        <p:tav tm="0">
                                          <p:val>
                                            <p:strVal val="#ppt_x"/>
                                          </p:val>
                                        </p:tav>
                                        <p:tav tm="100000">
                                          <p:val>
                                            <p:strVal val="#ppt_x"/>
                                          </p:val>
                                        </p:tav>
                                      </p:tavLst>
                                    </p:anim>
                                    <p:anim calcmode="lin" valueType="num">
                                      <p:cBhvr>
                                        <p:cTn id="58" dur="400" fill="hold"/>
                                        <p:tgtEl>
                                          <p:spTgt spid="62473"/>
                                        </p:tgtEl>
                                        <p:attrNameLst>
                                          <p:attrName>ppt_y</p:attrName>
                                        </p:attrNameLst>
                                      </p:cBhvr>
                                      <p:tavLst>
                                        <p:tav tm="0">
                                          <p:val>
                                            <p:strVal val="#ppt_y+0.31"/>
                                          </p:val>
                                        </p:tav>
                                        <p:tav tm="100000">
                                          <p:val>
                                            <p:strVal val="#ppt_y+0.31"/>
                                          </p:val>
                                        </p:tav>
                                      </p:tavLst>
                                    </p:anim>
                                    <p:anim calcmode="lin" valueType="num">
                                      <p:cBhvr>
                                        <p:cTn id="59" dur="600" decel="50000" fill="hold">
                                          <p:stCondLst>
                                            <p:cond delay="400"/>
                                          </p:stCondLst>
                                        </p:cTn>
                                        <p:tgtEl>
                                          <p:spTgt spid="6247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0" dur="600" decel="50000" fill="hold">
                                          <p:stCondLst>
                                            <p:cond delay="400"/>
                                          </p:stCondLst>
                                        </p:cTn>
                                        <p:tgtEl>
                                          <p:spTgt spid="6247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9" grpId="0"/>
      <p:bldP spid="62470" grpId="0"/>
      <p:bldP spid="62471" grpId="0" animBg="1"/>
      <p:bldP spid="6247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type="body" idx="1"/>
          </p:nvPr>
        </p:nvSpPr>
        <p:spPr>
          <a:xfrm>
            <a:off x="457200" y="152400"/>
            <a:ext cx="8229600" cy="5978525"/>
          </a:xfrm>
        </p:spPr>
        <p:txBody>
          <a:bodyPr/>
          <a:lstStyle/>
          <a:p>
            <a:pPr eaLnBrk="1" hangingPunct="1">
              <a:defRPr/>
            </a:pPr>
            <a:r>
              <a:rPr lang="en-US" sz="2800" smtClean="0"/>
              <a:t>In a research laboratory, scientist perform an experiment to compare the combustion of ethanol to the combustion of octane. </a:t>
            </a:r>
          </a:p>
          <a:p>
            <a:pPr eaLnBrk="1" hangingPunct="1">
              <a:defRPr/>
            </a:pPr>
            <a:r>
              <a:rPr lang="en-US" sz="2800" smtClean="0"/>
              <a:t>When 3.50g of ethanol is combusted in a sophisticated calorimeter the temperature of 3.63L of water rises from</a:t>
            </a:r>
          </a:p>
          <a:p>
            <a:pPr eaLnBrk="1" hangingPunct="1">
              <a:defRPr/>
            </a:pPr>
            <a:r>
              <a:rPr lang="en-US" sz="2800" smtClean="0"/>
              <a:t>Determine the molar enthalpy of Combustion for the ethanol</a:t>
            </a:r>
          </a:p>
        </p:txBody>
      </p:sp>
      <p:graphicFrame>
        <p:nvGraphicFramePr>
          <p:cNvPr id="63492" name="Object 4"/>
          <p:cNvGraphicFramePr>
            <a:graphicFrameLocks noChangeAspect="1"/>
          </p:cNvGraphicFramePr>
          <p:nvPr/>
        </p:nvGraphicFramePr>
        <p:xfrm>
          <a:off x="5943600" y="2438400"/>
          <a:ext cx="2209800" cy="423863"/>
        </p:xfrm>
        <a:graphic>
          <a:graphicData uri="http://schemas.openxmlformats.org/presentationml/2006/ole">
            <mc:AlternateContent xmlns:mc="http://schemas.openxmlformats.org/markup-compatibility/2006">
              <mc:Choice xmlns:v="urn:schemas-microsoft-com:vml" Requires="v">
                <p:oleObj spid="_x0000_s11268" name="Equation" r:id="rId4" imgW="1193800" imgH="228600" progId="Equation.DSMT4">
                  <p:embed/>
                </p:oleObj>
              </mc:Choice>
              <mc:Fallback>
                <p:oleObj name="Equation" r:id="rId4" imgW="119380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43600" y="2438400"/>
                        <a:ext cx="2209800" cy="423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9614946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 calcmode="lin" valueType="num">
                                      <p:cBhvr>
                                        <p:cTn id="7" dur="500" fill="hold"/>
                                        <p:tgtEl>
                                          <p:spTgt spid="6349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3491">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63491">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63491">
                                            <p:txEl>
                                              <p:pRg st="0" end="0"/>
                                            </p:txEl>
                                          </p:spTgt>
                                        </p:tgtEl>
                                      </p:cBhvr>
                                    </p:animEffect>
                                  </p:childTnLst>
                                </p:cTn>
                              </p:par>
                              <p:par>
                                <p:cTn id="11" presetID="49" presetClass="entr" presetSubtype="0" decel="100000" fill="hold" nodeType="withEffect">
                                  <p:stCondLst>
                                    <p:cond delay="0"/>
                                  </p:stCondLst>
                                  <p:childTnLst>
                                    <p:set>
                                      <p:cBhvr>
                                        <p:cTn id="12" dur="1" fill="hold">
                                          <p:stCondLst>
                                            <p:cond delay="0"/>
                                          </p:stCondLst>
                                        </p:cTn>
                                        <p:tgtEl>
                                          <p:spTgt spid="63491">
                                            <p:txEl>
                                              <p:pRg st="1" end="1"/>
                                            </p:txEl>
                                          </p:spTgt>
                                        </p:tgtEl>
                                        <p:attrNameLst>
                                          <p:attrName>style.visibility</p:attrName>
                                        </p:attrNameLst>
                                      </p:cBhvr>
                                      <p:to>
                                        <p:strVal val="visible"/>
                                      </p:to>
                                    </p:set>
                                    <p:anim calcmode="lin" valueType="num">
                                      <p:cBhvr>
                                        <p:cTn id="13" dur="500" fill="hold"/>
                                        <p:tgtEl>
                                          <p:spTgt spid="63491">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63491">
                                            <p:txEl>
                                              <p:pRg st="1" end="1"/>
                                            </p:txEl>
                                          </p:spTgt>
                                        </p:tgtEl>
                                        <p:attrNameLst>
                                          <p:attrName>ppt_h</p:attrName>
                                        </p:attrNameLst>
                                      </p:cBhvr>
                                      <p:tavLst>
                                        <p:tav tm="0">
                                          <p:val>
                                            <p:fltVal val="0"/>
                                          </p:val>
                                        </p:tav>
                                        <p:tav tm="100000">
                                          <p:val>
                                            <p:strVal val="#ppt_h"/>
                                          </p:val>
                                        </p:tav>
                                      </p:tavLst>
                                    </p:anim>
                                    <p:anim calcmode="lin" valueType="num">
                                      <p:cBhvr>
                                        <p:cTn id="15" dur="500" fill="hold"/>
                                        <p:tgtEl>
                                          <p:spTgt spid="63491">
                                            <p:txEl>
                                              <p:pRg st="1" end="1"/>
                                            </p:txEl>
                                          </p:spTgt>
                                        </p:tgtEl>
                                        <p:attrNameLst>
                                          <p:attrName>style.rotation</p:attrName>
                                        </p:attrNameLst>
                                      </p:cBhvr>
                                      <p:tavLst>
                                        <p:tav tm="0">
                                          <p:val>
                                            <p:fltVal val="360"/>
                                          </p:val>
                                        </p:tav>
                                        <p:tav tm="100000">
                                          <p:val>
                                            <p:fltVal val="0"/>
                                          </p:val>
                                        </p:tav>
                                      </p:tavLst>
                                    </p:anim>
                                    <p:animEffect transition="in" filter="fade">
                                      <p:cBhvr>
                                        <p:cTn id="16" dur="500"/>
                                        <p:tgtEl>
                                          <p:spTgt spid="63491">
                                            <p:txEl>
                                              <p:pRg st="1" end="1"/>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63492"/>
                                        </p:tgtEl>
                                        <p:attrNameLst>
                                          <p:attrName>style.visibility</p:attrName>
                                        </p:attrNameLst>
                                      </p:cBhvr>
                                      <p:to>
                                        <p:strVal val="visible"/>
                                      </p:to>
                                    </p:set>
                                    <p:animEffect transition="in" filter="checkerboard(across)">
                                      <p:cBhvr>
                                        <p:cTn id="19" dur="500"/>
                                        <p:tgtEl>
                                          <p:spTgt spid="63492"/>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49" presetClass="entr" presetSubtype="0" decel="100000" fill="hold" nodeType="clickEffect">
                                  <p:stCondLst>
                                    <p:cond delay="0"/>
                                  </p:stCondLst>
                                  <p:childTnLst>
                                    <p:set>
                                      <p:cBhvr>
                                        <p:cTn id="23" dur="1" fill="hold">
                                          <p:stCondLst>
                                            <p:cond delay="0"/>
                                          </p:stCondLst>
                                        </p:cTn>
                                        <p:tgtEl>
                                          <p:spTgt spid="63491">
                                            <p:txEl>
                                              <p:pRg st="2" end="2"/>
                                            </p:txEl>
                                          </p:spTgt>
                                        </p:tgtEl>
                                        <p:attrNameLst>
                                          <p:attrName>style.visibility</p:attrName>
                                        </p:attrNameLst>
                                      </p:cBhvr>
                                      <p:to>
                                        <p:strVal val="visible"/>
                                      </p:to>
                                    </p:set>
                                    <p:anim calcmode="lin" valueType="num">
                                      <p:cBhvr>
                                        <p:cTn id="24" dur="500" fill="hold"/>
                                        <p:tgtEl>
                                          <p:spTgt spid="63491">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63491">
                                            <p:txEl>
                                              <p:pRg st="2" end="2"/>
                                            </p:txEl>
                                          </p:spTgt>
                                        </p:tgtEl>
                                        <p:attrNameLst>
                                          <p:attrName>ppt_h</p:attrName>
                                        </p:attrNameLst>
                                      </p:cBhvr>
                                      <p:tavLst>
                                        <p:tav tm="0">
                                          <p:val>
                                            <p:fltVal val="0"/>
                                          </p:val>
                                        </p:tav>
                                        <p:tav tm="100000">
                                          <p:val>
                                            <p:strVal val="#ppt_h"/>
                                          </p:val>
                                        </p:tav>
                                      </p:tavLst>
                                    </p:anim>
                                    <p:anim calcmode="lin" valueType="num">
                                      <p:cBhvr>
                                        <p:cTn id="26" dur="500" fill="hold"/>
                                        <p:tgtEl>
                                          <p:spTgt spid="63491">
                                            <p:txEl>
                                              <p:pRg st="2" end="2"/>
                                            </p:txEl>
                                          </p:spTgt>
                                        </p:tgtEl>
                                        <p:attrNameLst>
                                          <p:attrName>style.rotation</p:attrName>
                                        </p:attrNameLst>
                                      </p:cBhvr>
                                      <p:tavLst>
                                        <p:tav tm="0">
                                          <p:val>
                                            <p:fltVal val="360"/>
                                          </p:val>
                                        </p:tav>
                                        <p:tav tm="100000">
                                          <p:val>
                                            <p:fltVal val="0"/>
                                          </p:val>
                                        </p:tav>
                                      </p:tavLst>
                                    </p:anim>
                                    <p:animEffect transition="in" filter="fade">
                                      <p:cBhvr>
                                        <p:cTn id="27" dur="500"/>
                                        <p:tgtEl>
                                          <p:spTgt spid="634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Text Box 4"/>
          <p:cNvSpPr txBox="1">
            <a:spLocks noChangeArrowheads="1"/>
          </p:cNvSpPr>
          <p:nvPr/>
        </p:nvSpPr>
        <p:spPr bwMode="auto">
          <a:xfrm>
            <a:off x="5318125" y="184150"/>
            <a:ext cx="831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t>water</a:t>
            </a:r>
          </a:p>
        </p:txBody>
      </p:sp>
      <p:sp>
        <p:nvSpPr>
          <p:cNvPr id="64517" name="Text Box 5"/>
          <p:cNvSpPr txBox="1">
            <a:spLocks noChangeArrowheads="1"/>
          </p:cNvSpPr>
          <p:nvPr/>
        </p:nvSpPr>
        <p:spPr bwMode="auto">
          <a:xfrm>
            <a:off x="1524000" y="228600"/>
            <a:ext cx="10382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t>ethanol</a:t>
            </a:r>
          </a:p>
        </p:txBody>
      </p:sp>
      <p:graphicFrame>
        <p:nvGraphicFramePr>
          <p:cNvPr id="64518" name="Object 6"/>
          <p:cNvGraphicFramePr>
            <a:graphicFrameLocks noChangeAspect="1"/>
          </p:cNvGraphicFramePr>
          <p:nvPr/>
        </p:nvGraphicFramePr>
        <p:xfrm>
          <a:off x="762000" y="685800"/>
          <a:ext cx="1978025" cy="2209800"/>
        </p:xfrm>
        <a:graphic>
          <a:graphicData uri="http://schemas.openxmlformats.org/presentationml/2006/ole">
            <mc:AlternateContent xmlns:mc="http://schemas.openxmlformats.org/markup-compatibility/2006">
              <mc:Choice xmlns:v="urn:schemas-microsoft-com:vml" Requires="v">
                <p:oleObj spid="_x0000_s12302" name="Equation" r:id="rId4" imgW="977476" imgH="1091726" progId="Equation.DSMT4">
                  <p:embed/>
                </p:oleObj>
              </mc:Choice>
              <mc:Fallback>
                <p:oleObj name="Equation" r:id="rId4" imgW="977476" imgH="1091726"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685800"/>
                        <a:ext cx="1978025" cy="220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4519" name="Object 7"/>
          <p:cNvGraphicFramePr>
            <a:graphicFrameLocks noChangeAspect="1"/>
          </p:cNvGraphicFramePr>
          <p:nvPr/>
        </p:nvGraphicFramePr>
        <p:xfrm>
          <a:off x="5105400" y="609600"/>
          <a:ext cx="1238250" cy="1295400"/>
        </p:xfrm>
        <a:graphic>
          <a:graphicData uri="http://schemas.openxmlformats.org/presentationml/2006/ole">
            <mc:AlternateContent xmlns:mc="http://schemas.openxmlformats.org/markup-compatibility/2006">
              <mc:Choice xmlns:v="urn:schemas-microsoft-com:vml" Requires="v">
                <p:oleObj spid="_x0000_s12303" name="Equation" r:id="rId6" imgW="825500" imgH="863600" progId="Equation.DSMT4">
                  <p:embed/>
                </p:oleObj>
              </mc:Choice>
              <mc:Fallback>
                <p:oleObj name="Equation" r:id="rId6" imgW="825500" imgH="863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05400" y="609600"/>
                        <a:ext cx="1238250" cy="129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4520" name="Object 8"/>
          <p:cNvGraphicFramePr>
            <a:graphicFrameLocks noChangeAspect="1"/>
          </p:cNvGraphicFramePr>
          <p:nvPr/>
        </p:nvGraphicFramePr>
        <p:xfrm>
          <a:off x="3505200" y="2590800"/>
          <a:ext cx="1676400" cy="641350"/>
        </p:xfrm>
        <a:graphic>
          <a:graphicData uri="http://schemas.openxmlformats.org/presentationml/2006/ole">
            <mc:AlternateContent xmlns:mc="http://schemas.openxmlformats.org/markup-compatibility/2006">
              <mc:Choice xmlns:v="urn:schemas-microsoft-com:vml" Requires="v">
                <p:oleObj spid="_x0000_s12304" name="Equation" r:id="rId8" imgW="596900" imgH="228600" progId="Equation.DSMT4">
                  <p:embed/>
                </p:oleObj>
              </mc:Choice>
              <mc:Fallback>
                <p:oleObj name="Equation" r:id="rId8" imgW="596900" imgH="2286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505200" y="2590800"/>
                        <a:ext cx="1676400" cy="641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4521" name="Object 9"/>
          <p:cNvGraphicFramePr>
            <a:graphicFrameLocks noChangeAspect="1"/>
          </p:cNvGraphicFramePr>
          <p:nvPr/>
        </p:nvGraphicFramePr>
        <p:xfrm>
          <a:off x="3082925" y="3276600"/>
          <a:ext cx="2674938" cy="641350"/>
        </p:xfrm>
        <a:graphic>
          <a:graphicData uri="http://schemas.openxmlformats.org/presentationml/2006/ole">
            <mc:AlternateContent xmlns:mc="http://schemas.openxmlformats.org/markup-compatibility/2006">
              <mc:Choice xmlns:v="urn:schemas-microsoft-com:vml" Requires="v">
                <p:oleObj spid="_x0000_s12305" name="Equation" r:id="rId10" imgW="952087" imgH="228501" progId="Equation.DSMT4">
                  <p:embed/>
                </p:oleObj>
              </mc:Choice>
              <mc:Fallback>
                <p:oleObj name="Equation" r:id="rId10" imgW="952087" imgH="228501"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082925" y="3276600"/>
                        <a:ext cx="2674938" cy="641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4522" name="Object 10"/>
          <p:cNvGraphicFramePr>
            <a:graphicFrameLocks noChangeAspect="1"/>
          </p:cNvGraphicFramePr>
          <p:nvPr/>
        </p:nvGraphicFramePr>
        <p:xfrm>
          <a:off x="1549400" y="3962400"/>
          <a:ext cx="6248400" cy="1181100"/>
        </p:xfrm>
        <a:graphic>
          <a:graphicData uri="http://schemas.openxmlformats.org/presentationml/2006/ole">
            <mc:AlternateContent xmlns:mc="http://schemas.openxmlformats.org/markup-compatibility/2006">
              <mc:Choice xmlns:v="urn:schemas-microsoft-com:vml" Requires="v">
                <p:oleObj spid="_x0000_s12306" name="Equation" r:id="rId12" imgW="3086100" imgH="584200" progId="Equation.DSMT4">
                  <p:embed/>
                </p:oleObj>
              </mc:Choice>
              <mc:Fallback>
                <p:oleObj name="Equation" r:id="rId12" imgW="3086100" imgH="58420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549400" y="3962400"/>
                        <a:ext cx="6248400" cy="1181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4523" name="Object 11"/>
          <p:cNvGraphicFramePr>
            <a:graphicFrameLocks noChangeAspect="1"/>
          </p:cNvGraphicFramePr>
          <p:nvPr/>
        </p:nvGraphicFramePr>
        <p:xfrm>
          <a:off x="1460500" y="5181600"/>
          <a:ext cx="6042025" cy="1385888"/>
        </p:xfrm>
        <a:graphic>
          <a:graphicData uri="http://schemas.openxmlformats.org/presentationml/2006/ole">
            <mc:AlternateContent xmlns:mc="http://schemas.openxmlformats.org/markup-compatibility/2006">
              <mc:Choice xmlns:v="urn:schemas-microsoft-com:vml" Requires="v">
                <p:oleObj spid="_x0000_s12307" name="Equation" r:id="rId14" imgW="2984500" imgH="685800" progId="Equation.DSMT4">
                  <p:embed/>
                </p:oleObj>
              </mc:Choice>
              <mc:Fallback>
                <p:oleObj name="Equation" r:id="rId14" imgW="2984500" imgH="68580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460500" y="5181600"/>
                        <a:ext cx="6042025" cy="1385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3787710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64517"/>
                                        </p:tgtEl>
                                        <p:attrNameLst>
                                          <p:attrName>style.visibility</p:attrName>
                                        </p:attrNameLst>
                                      </p:cBhvr>
                                      <p:to>
                                        <p:strVal val="visible"/>
                                      </p:to>
                                    </p:set>
                                    <p:anim calcmode="lin" valueType="num">
                                      <p:cBhvr>
                                        <p:cTn id="7" dur="1000" fill="hold"/>
                                        <p:tgtEl>
                                          <p:spTgt spid="64517"/>
                                        </p:tgtEl>
                                        <p:attrNameLst>
                                          <p:attrName>ppt_w</p:attrName>
                                        </p:attrNameLst>
                                      </p:cBhvr>
                                      <p:tavLst>
                                        <p:tav tm="0">
                                          <p:val>
                                            <p:fltVal val="0"/>
                                          </p:val>
                                        </p:tav>
                                        <p:tav tm="100000">
                                          <p:val>
                                            <p:strVal val="#ppt_w"/>
                                          </p:val>
                                        </p:tav>
                                      </p:tavLst>
                                    </p:anim>
                                    <p:anim calcmode="lin" valueType="num">
                                      <p:cBhvr>
                                        <p:cTn id="8" dur="1000" fill="hold"/>
                                        <p:tgtEl>
                                          <p:spTgt spid="64517"/>
                                        </p:tgtEl>
                                        <p:attrNameLst>
                                          <p:attrName>ppt_h</p:attrName>
                                        </p:attrNameLst>
                                      </p:cBhvr>
                                      <p:tavLst>
                                        <p:tav tm="0">
                                          <p:val>
                                            <p:fltVal val="0"/>
                                          </p:val>
                                        </p:tav>
                                        <p:tav tm="100000">
                                          <p:val>
                                            <p:strVal val="#ppt_h"/>
                                          </p:val>
                                        </p:tav>
                                      </p:tavLst>
                                    </p:anim>
                                    <p:anim calcmode="lin" valueType="num">
                                      <p:cBhvr>
                                        <p:cTn id="9" dur="1000" fill="hold"/>
                                        <p:tgtEl>
                                          <p:spTgt spid="64517"/>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451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nodeType="clickEffect">
                                  <p:stCondLst>
                                    <p:cond delay="0"/>
                                  </p:stCondLst>
                                  <p:childTnLst>
                                    <p:set>
                                      <p:cBhvr>
                                        <p:cTn id="14" dur="1" fill="hold">
                                          <p:stCondLst>
                                            <p:cond delay="0"/>
                                          </p:stCondLst>
                                        </p:cTn>
                                        <p:tgtEl>
                                          <p:spTgt spid="64518"/>
                                        </p:tgtEl>
                                        <p:attrNameLst>
                                          <p:attrName>style.visibility</p:attrName>
                                        </p:attrNameLst>
                                      </p:cBhvr>
                                      <p:to>
                                        <p:strVal val="visible"/>
                                      </p:to>
                                    </p:set>
                                    <p:anim calcmode="lin" valueType="num">
                                      <p:cBhvr>
                                        <p:cTn id="15" dur="1000" fill="hold"/>
                                        <p:tgtEl>
                                          <p:spTgt spid="64518"/>
                                        </p:tgtEl>
                                        <p:attrNameLst>
                                          <p:attrName>ppt_w</p:attrName>
                                        </p:attrNameLst>
                                      </p:cBhvr>
                                      <p:tavLst>
                                        <p:tav tm="0">
                                          <p:val>
                                            <p:fltVal val="0"/>
                                          </p:val>
                                        </p:tav>
                                        <p:tav tm="100000">
                                          <p:val>
                                            <p:strVal val="#ppt_w"/>
                                          </p:val>
                                        </p:tav>
                                      </p:tavLst>
                                    </p:anim>
                                    <p:anim calcmode="lin" valueType="num">
                                      <p:cBhvr>
                                        <p:cTn id="16" dur="1000" fill="hold"/>
                                        <p:tgtEl>
                                          <p:spTgt spid="64518"/>
                                        </p:tgtEl>
                                        <p:attrNameLst>
                                          <p:attrName>ppt_h</p:attrName>
                                        </p:attrNameLst>
                                      </p:cBhvr>
                                      <p:tavLst>
                                        <p:tav tm="0">
                                          <p:val>
                                            <p:fltVal val="0"/>
                                          </p:val>
                                        </p:tav>
                                        <p:tav tm="100000">
                                          <p:val>
                                            <p:strVal val="#ppt_h"/>
                                          </p:val>
                                        </p:tav>
                                      </p:tavLst>
                                    </p:anim>
                                    <p:anim calcmode="lin" valueType="num">
                                      <p:cBhvr>
                                        <p:cTn id="17" dur="1000" fill="hold"/>
                                        <p:tgtEl>
                                          <p:spTgt spid="64518"/>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6451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64516"/>
                                        </p:tgtEl>
                                        <p:attrNameLst>
                                          <p:attrName>style.visibility</p:attrName>
                                        </p:attrNameLst>
                                      </p:cBhvr>
                                      <p:to>
                                        <p:strVal val="visible"/>
                                      </p:to>
                                    </p:set>
                                    <p:anim calcmode="lin" valueType="num">
                                      <p:cBhvr>
                                        <p:cTn id="23" dur="1000" fill="hold"/>
                                        <p:tgtEl>
                                          <p:spTgt spid="64516"/>
                                        </p:tgtEl>
                                        <p:attrNameLst>
                                          <p:attrName>ppt_w</p:attrName>
                                        </p:attrNameLst>
                                      </p:cBhvr>
                                      <p:tavLst>
                                        <p:tav tm="0">
                                          <p:val>
                                            <p:fltVal val="0"/>
                                          </p:val>
                                        </p:tav>
                                        <p:tav tm="100000">
                                          <p:val>
                                            <p:strVal val="#ppt_w"/>
                                          </p:val>
                                        </p:tav>
                                      </p:tavLst>
                                    </p:anim>
                                    <p:anim calcmode="lin" valueType="num">
                                      <p:cBhvr>
                                        <p:cTn id="24" dur="1000" fill="hold"/>
                                        <p:tgtEl>
                                          <p:spTgt spid="64516"/>
                                        </p:tgtEl>
                                        <p:attrNameLst>
                                          <p:attrName>ppt_h</p:attrName>
                                        </p:attrNameLst>
                                      </p:cBhvr>
                                      <p:tavLst>
                                        <p:tav tm="0">
                                          <p:val>
                                            <p:fltVal val="0"/>
                                          </p:val>
                                        </p:tav>
                                        <p:tav tm="100000">
                                          <p:val>
                                            <p:strVal val="#ppt_h"/>
                                          </p:val>
                                        </p:tav>
                                      </p:tavLst>
                                    </p:anim>
                                    <p:anim calcmode="lin" valueType="num">
                                      <p:cBhvr>
                                        <p:cTn id="25" dur="1000" fill="hold"/>
                                        <p:tgtEl>
                                          <p:spTgt spid="64516"/>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6451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ntr" presetSubtype="0" fill="hold" nodeType="clickEffect">
                                  <p:stCondLst>
                                    <p:cond delay="0"/>
                                  </p:stCondLst>
                                  <p:childTnLst>
                                    <p:set>
                                      <p:cBhvr>
                                        <p:cTn id="30" dur="1" fill="hold">
                                          <p:stCondLst>
                                            <p:cond delay="0"/>
                                          </p:stCondLst>
                                        </p:cTn>
                                        <p:tgtEl>
                                          <p:spTgt spid="64519"/>
                                        </p:tgtEl>
                                        <p:attrNameLst>
                                          <p:attrName>style.visibility</p:attrName>
                                        </p:attrNameLst>
                                      </p:cBhvr>
                                      <p:to>
                                        <p:strVal val="visible"/>
                                      </p:to>
                                    </p:set>
                                    <p:anim calcmode="lin" valueType="num">
                                      <p:cBhvr>
                                        <p:cTn id="31" dur="1000" fill="hold"/>
                                        <p:tgtEl>
                                          <p:spTgt spid="64519"/>
                                        </p:tgtEl>
                                        <p:attrNameLst>
                                          <p:attrName>ppt_w</p:attrName>
                                        </p:attrNameLst>
                                      </p:cBhvr>
                                      <p:tavLst>
                                        <p:tav tm="0">
                                          <p:val>
                                            <p:fltVal val="0"/>
                                          </p:val>
                                        </p:tav>
                                        <p:tav tm="100000">
                                          <p:val>
                                            <p:strVal val="#ppt_w"/>
                                          </p:val>
                                        </p:tav>
                                      </p:tavLst>
                                    </p:anim>
                                    <p:anim calcmode="lin" valueType="num">
                                      <p:cBhvr>
                                        <p:cTn id="32" dur="1000" fill="hold"/>
                                        <p:tgtEl>
                                          <p:spTgt spid="64519"/>
                                        </p:tgtEl>
                                        <p:attrNameLst>
                                          <p:attrName>ppt_h</p:attrName>
                                        </p:attrNameLst>
                                      </p:cBhvr>
                                      <p:tavLst>
                                        <p:tav tm="0">
                                          <p:val>
                                            <p:fltVal val="0"/>
                                          </p:val>
                                        </p:tav>
                                        <p:tav tm="100000">
                                          <p:val>
                                            <p:strVal val="#ppt_h"/>
                                          </p:val>
                                        </p:tav>
                                      </p:tavLst>
                                    </p:anim>
                                    <p:anim calcmode="lin" valueType="num">
                                      <p:cBhvr>
                                        <p:cTn id="33" dur="1000" fill="hold"/>
                                        <p:tgtEl>
                                          <p:spTgt spid="64519"/>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6451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5" presetClass="entr" presetSubtype="0" fill="hold" nodeType="clickEffect">
                                  <p:stCondLst>
                                    <p:cond delay="0"/>
                                  </p:stCondLst>
                                  <p:childTnLst>
                                    <p:set>
                                      <p:cBhvr>
                                        <p:cTn id="38" dur="1" fill="hold">
                                          <p:stCondLst>
                                            <p:cond delay="0"/>
                                          </p:stCondLst>
                                        </p:cTn>
                                        <p:tgtEl>
                                          <p:spTgt spid="64520"/>
                                        </p:tgtEl>
                                        <p:attrNameLst>
                                          <p:attrName>style.visibility</p:attrName>
                                        </p:attrNameLst>
                                      </p:cBhvr>
                                      <p:to>
                                        <p:strVal val="visible"/>
                                      </p:to>
                                    </p:set>
                                    <p:anim calcmode="lin" valueType="num">
                                      <p:cBhvr>
                                        <p:cTn id="39" dur="1000" fill="hold"/>
                                        <p:tgtEl>
                                          <p:spTgt spid="64520"/>
                                        </p:tgtEl>
                                        <p:attrNameLst>
                                          <p:attrName>ppt_w</p:attrName>
                                        </p:attrNameLst>
                                      </p:cBhvr>
                                      <p:tavLst>
                                        <p:tav tm="0">
                                          <p:val>
                                            <p:fltVal val="0"/>
                                          </p:val>
                                        </p:tav>
                                        <p:tav tm="100000">
                                          <p:val>
                                            <p:strVal val="#ppt_w"/>
                                          </p:val>
                                        </p:tav>
                                      </p:tavLst>
                                    </p:anim>
                                    <p:anim calcmode="lin" valueType="num">
                                      <p:cBhvr>
                                        <p:cTn id="40" dur="1000" fill="hold"/>
                                        <p:tgtEl>
                                          <p:spTgt spid="64520"/>
                                        </p:tgtEl>
                                        <p:attrNameLst>
                                          <p:attrName>ppt_h</p:attrName>
                                        </p:attrNameLst>
                                      </p:cBhvr>
                                      <p:tavLst>
                                        <p:tav tm="0">
                                          <p:val>
                                            <p:fltVal val="0"/>
                                          </p:val>
                                        </p:tav>
                                        <p:tav tm="100000">
                                          <p:val>
                                            <p:strVal val="#ppt_h"/>
                                          </p:val>
                                        </p:tav>
                                      </p:tavLst>
                                    </p:anim>
                                    <p:anim calcmode="lin" valueType="num">
                                      <p:cBhvr>
                                        <p:cTn id="41" dur="1000" fill="hold"/>
                                        <p:tgtEl>
                                          <p:spTgt spid="64520"/>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6452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5" presetClass="entr" presetSubtype="0" fill="hold" nodeType="clickEffect">
                                  <p:stCondLst>
                                    <p:cond delay="0"/>
                                  </p:stCondLst>
                                  <p:childTnLst>
                                    <p:set>
                                      <p:cBhvr>
                                        <p:cTn id="46" dur="1" fill="hold">
                                          <p:stCondLst>
                                            <p:cond delay="0"/>
                                          </p:stCondLst>
                                        </p:cTn>
                                        <p:tgtEl>
                                          <p:spTgt spid="64521"/>
                                        </p:tgtEl>
                                        <p:attrNameLst>
                                          <p:attrName>style.visibility</p:attrName>
                                        </p:attrNameLst>
                                      </p:cBhvr>
                                      <p:to>
                                        <p:strVal val="visible"/>
                                      </p:to>
                                    </p:set>
                                    <p:anim calcmode="lin" valueType="num">
                                      <p:cBhvr>
                                        <p:cTn id="47" dur="1000" fill="hold"/>
                                        <p:tgtEl>
                                          <p:spTgt spid="64521"/>
                                        </p:tgtEl>
                                        <p:attrNameLst>
                                          <p:attrName>ppt_w</p:attrName>
                                        </p:attrNameLst>
                                      </p:cBhvr>
                                      <p:tavLst>
                                        <p:tav tm="0">
                                          <p:val>
                                            <p:fltVal val="0"/>
                                          </p:val>
                                        </p:tav>
                                        <p:tav tm="100000">
                                          <p:val>
                                            <p:strVal val="#ppt_w"/>
                                          </p:val>
                                        </p:tav>
                                      </p:tavLst>
                                    </p:anim>
                                    <p:anim calcmode="lin" valueType="num">
                                      <p:cBhvr>
                                        <p:cTn id="48" dur="1000" fill="hold"/>
                                        <p:tgtEl>
                                          <p:spTgt spid="64521"/>
                                        </p:tgtEl>
                                        <p:attrNameLst>
                                          <p:attrName>ppt_h</p:attrName>
                                        </p:attrNameLst>
                                      </p:cBhvr>
                                      <p:tavLst>
                                        <p:tav tm="0">
                                          <p:val>
                                            <p:fltVal val="0"/>
                                          </p:val>
                                        </p:tav>
                                        <p:tav tm="100000">
                                          <p:val>
                                            <p:strVal val="#ppt_h"/>
                                          </p:val>
                                        </p:tav>
                                      </p:tavLst>
                                    </p:anim>
                                    <p:anim calcmode="lin" valueType="num">
                                      <p:cBhvr>
                                        <p:cTn id="49" dur="1000" fill="hold"/>
                                        <p:tgtEl>
                                          <p:spTgt spid="64521"/>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6452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5" presetClass="entr" presetSubtype="0" fill="hold" nodeType="clickEffect">
                                  <p:stCondLst>
                                    <p:cond delay="0"/>
                                  </p:stCondLst>
                                  <p:childTnLst>
                                    <p:set>
                                      <p:cBhvr>
                                        <p:cTn id="54" dur="1" fill="hold">
                                          <p:stCondLst>
                                            <p:cond delay="0"/>
                                          </p:stCondLst>
                                        </p:cTn>
                                        <p:tgtEl>
                                          <p:spTgt spid="64522"/>
                                        </p:tgtEl>
                                        <p:attrNameLst>
                                          <p:attrName>style.visibility</p:attrName>
                                        </p:attrNameLst>
                                      </p:cBhvr>
                                      <p:to>
                                        <p:strVal val="visible"/>
                                      </p:to>
                                    </p:set>
                                    <p:anim calcmode="lin" valueType="num">
                                      <p:cBhvr>
                                        <p:cTn id="55" dur="1000" fill="hold"/>
                                        <p:tgtEl>
                                          <p:spTgt spid="64522"/>
                                        </p:tgtEl>
                                        <p:attrNameLst>
                                          <p:attrName>ppt_w</p:attrName>
                                        </p:attrNameLst>
                                      </p:cBhvr>
                                      <p:tavLst>
                                        <p:tav tm="0">
                                          <p:val>
                                            <p:fltVal val="0"/>
                                          </p:val>
                                        </p:tav>
                                        <p:tav tm="100000">
                                          <p:val>
                                            <p:strVal val="#ppt_w"/>
                                          </p:val>
                                        </p:tav>
                                      </p:tavLst>
                                    </p:anim>
                                    <p:anim calcmode="lin" valueType="num">
                                      <p:cBhvr>
                                        <p:cTn id="56" dur="1000" fill="hold"/>
                                        <p:tgtEl>
                                          <p:spTgt spid="64522"/>
                                        </p:tgtEl>
                                        <p:attrNameLst>
                                          <p:attrName>ppt_h</p:attrName>
                                        </p:attrNameLst>
                                      </p:cBhvr>
                                      <p:tavLst>
                                        <p:tav tm="0">
                                          <p:val>
                                            <p:fltVal val="0"/>
                                          </p:val>
                                        </p:tav>
                                        <p:tav tm="100000">
                                          <p:val>
                                            <p:strVal val="#ppt_h"/>
                                          </p:val>
                                        </p:tav>
                                      </p:tavLst>
                                    </p:anim>
                                    <p:anim calcmode="lin" valueType="num">
                                      <p:cBhvr>
                                        <p:cTn id="57" dur="1000" fill="hold"/>
                                        <p:tgtEl>
                                          <p:spTgt spid="64522"/>
                                        </p:tgtEl>
                                        <p:attrNameLst>
                                          <p:attrName>ppt_x</p:attrName>
                                        </p:attrNameLst>
                                      </p:cBhvr>
                                      <p:tavLst>
                                        <p:tav tm="0" fmla="#ppt_x+(cos(-2*pi*(1-$))*-#ppt_x-sin(-2*pi*(1-$))*(1-#ppt_y))*(1-$)">
                                          <p:val>
                                            <p:fltVal val="0"/>
                                          </p:val>
                                        </p:tav>
                                        <p:tav tm="100000">
                                          <p:val>
                                            <p:fltVal val="1"/>
                                          </p:val>
                                        </p:tav>
                                      </p:tavLst>
                                    </p:anim>
                                    <p:anim calcmode="lin" valueType="num">
                                      <p:cBhvr>
                                        <p:cTn id="58" dur="1000" fill="hold"/>
                                        <p:tgtEl>
                                          <p:spTgt spid="6452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15" presetClass="entr" presetSubtype="0" fill="hold" nodeType="clickEffect">
                                  <p:stCondLst>
                                    <p:cond delay="0"/>
                                  </p:stCondLst>
                                  <p:childTnLst>
                                    <p:set>
                                      <p:cBhvr>
                                        <p:cTn id="62" dur="1" fill="hold">
                                          <p:stCondLst>
                                            <p:cond delay="0"/>
                                          </p:stCondLst>
                                        </p:cTn>
                                        <p:tgtEl>
                                          <p:spTgt spid="64523"/>
                                        </p:tgtEl>
                                        <p:attrNameLst>
                                          <p:attrName>style.visibility</p:attrName>
                                        </p:attrNameLst>
                                      </p:cBhvr>
                                      <p:to>
                                        <p:strVal val="visible"/>
                                      </p:to>
                                    </p:set>
                                    <p:anim calcmode="lin" valueType="num">
                                      <p:cBhvr>
                                        <p:cTn id="63" dur="1000" fill="hold"/>
                                        <p:tgtEl>
                                          <p:spTgt spid="64523"/>
                                        </p:tgtEl>
                                        <p:attrNameLst>
                                          <p:attrName>ppt_w</p:attrName>
                                        </p:attrNameLst>
                                      </p:cBhvr>
                                      <p:tavLst>
                                        <p:tav tm="0">
                                          <p:val>
                                            <p:fltVal val="0"/>
                                          </p:val>
                                        </p:tav>
                                        <p:tav tm="100000">
                                          <p:val>
                                            <p:strVal val="#ppt_w"/>
                                          </p:val>
                                        </p:tav>
                                      </p:tavLst>
                                    </p:anim>
                                    <p:anim calcmode="lin" valueType="num">
                                      <p:cBhvr>
                                        <p:cTn id="64" dur="1000" fill="hold"/>
                                        <p:tgtEl>
                                          <p:spTgt spid="64523"/>
                                        </p:tgtEl>
                                        <p:attrNameLst>
                                          <p:attrName>ppt_h</p:attrName>
                                        </p:attrNameLst>
                                      </p:cBhvr>
                                      <p:tavLst>
                                        <p:tav tm="0">
                                          <p:val>
                                            <p:fltVal val="0"/>
                                          </p:val>
                                        </p:tav>
                                        <p:tav tm="100000">
                                          <p:val>
                                            <p:strVal val="#ppt_h"/>
                                          </p:val>
                                        </p:tav>
                                      </p:tavLst>
                                    </p:anim>
                                    <p:anim calcmode="lin" valueType="num">
                                      <p:cBhvr>
                                        <p:cTn id="65" dur="1000" fill="hold"/>
                                        <p:tgtEl>
                                          <p:spTgt spid="64523"/>
                                        </p:tgtEl>
                                        <p:attrNameLst>
                                          <p:attrName>ppt_x</p:attrName>
                                        </p:attrNameLst>
                                      </p:cBhvr>
                                      <p:tavLst>
                                        <p:tav tm="0" fmla="#ppt_x+(cos(-2*pi*(1-$))*-#ppt_x-sin(-2*pi*(1-$))*(1-#ppt_y))*(1-$)">
                                          <p:val>
                                            <p:fltVal val="0"/>
                                          </p:val>
                                        </p:tav>
                                        <p:tav tm="100000">
                                          <p:val>
                                            <p:fltVal val="1"/>
                                          </p:val>
                                        </p:tav>
                                      </p:tavLst>
                                    </p:anim>
                                    <p:anim calcmode="lin" valueType="num">
                                      <p:cBhvr>
                                        <p:cTn id="66" dur="1000" fill="hold"/>
                                        <p:tgtEl>
                                          <p:spTgt spid="6452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6" grpId="0"/>
      <p:bldP spid="6451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5540" name="Object 4"/>
          <p:cNvGraphicFramePr>
            <a:graphicFrameLocks noChangeAspect="1"/>
          </p:cNvGraphicFramePr>
          <p:nvPr/>
        </p:nvGraphicFramePr>
        <p:xfrm>
          <a:off x="2222500" y="381000"/>
          <a:ext cx="4294188" cy="461963"/>
        </p:xfrm>
        <a:graphic>
          <a:graphicData uri="http://schemas.openxmlformats.org/presentationml/2006/ole">
            <mc:AlternateContent xmlns:mc="http://schemas.openxmlformats.org/markup-compatibility/2006">
              <mc:Choice xmlns:v="urn:schemas-microsoft-com:vml" Requires="v">
                <p:oleObj spid="_x0000_s13324" name="Equation" r:id="rId4" imgW="2120900" imgH="228600" progId="Equation.DSMT4">
                  <p:embed/>
                </p:oleObj>
              </mc:Choice>
              <mc:Fallback>
                <p:oleObj name="Equation" r:id="rId4" imgW="212090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22500" y="381000"/>
                        <a:ext cx="4294188" cy="461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5541" name="Object 5"/>
          <p:cNvGraphicFramePr>
            <a:graphicFrameLocks noChangeAspect="1"/>
          </p:cNvGraphicFramePr>
          <p:nvPr/>
        </p:nvGraphicFramePr>
        <p:xfrm>
          <a:off x="2832100" y="914400"/>
          <a:ext cx="2801938" cy="796925"/>
        </p:xfrm>
        <a:graphic>
          <a:graphicData uri="http://schemas.openxmlformats.org/presentationml/2006/ole">
            <mc:AlternateContent xmlns:mc="http://schemas.openxmlformats.org/markup-compatibility/2006">
              <mc:Choice xmlns:v="urn:schemas-microsoft-com:vml" Requires="v">
                <p:oleObj spid="_x0000_s13325" name="Equation" r:id="rId6" imgW="1384300" imgH="393700" progId="Equation.DSMT4">
                  <p:embed/>
                </p:oleObj>
              </mc:Choice>
              <mc:Fallback>
                <p:oleObj name="Equation" r:id="rId6" imgW="1384300" imgH="3937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32100" y="914400"/>
                        <a:ext cx="2801938" cy="796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5542" name="Object 6"/>
          <p:cNvGraphicFramePr>
            <a:graphicFrameLocks noChangeAspect="1"/>
          </p:cNvGraphicFramePr>
          <p:nvPr/>
        </p:nvGraphicFramePr>
        <p:xfrm>
          <a:off x="2603500" y="1905000"/>
          <a:ext cx="3290888" cy="796925"/>
        </p:xfrm>
        <a:graphic>
          <a:graphicData uri="http://schemas.openxmlformats.org/presentationml/2006/ole">
            <mc:AlternateContent xmlns:mc="http://schemas.openxmlformats.org/markup-compatibility/2006">
              <mc:Choice xmlns:v="urn:schemas-microsoft-com:vml" Requires="v">
                <p:oleObj spid="_x0000_s13326" name="Equation" r:id="rId8" imgW="1625600" imgH="393700" progId="Equation.DSMT4">
                  <p:embed/>
                </p:oleObj>
              </mc:Choice>
              <mc:Fallback>
                <p:oleObj name="Equation" r:id="rId8" imgW="1625600" imgH="3937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03500" y="1905000"/>
                        <a:ext cx="3290888" cy="796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5543" name="Object 7"/>
          <p:cNvGraphicFramePr>
            <a:graphicFrameLocks noChangeAspect="1"/>
          </p:cNvGraphicFramePr>
          <p:nvPr/>
        </p:nvGraphicFramePr>
        <p:xfrm>
          <a:off x="3295650" y="2895600"/>
          <a:ext cx="2211388" cy="796925"/>
        </p:xfrm>
        <a:graphic>
          <a:graphicData uri="http://schemas.openxmlformats.org/presentationml/2006/ole">
            <mc:AlternateContent xmlns:mc="http://schemas.openxmlformats.org/markup-compatibility/2006">
              <mc:Choice xmlns:v="urn:schemas-microsoft-com:vml" Requires="v">
                <p:oleObj spid="_x0000_s13327" name="Equation" r:id="rId10" imgW="1091726" imgH="393529" progId="Equation.DSMT4">
                  <p:embed/>
                </p:oleObj>
              </mc:Choice>
              <mc:Fallback>
                <p:oleObj name="Equation" r:id="rId10" imgW="1091726" imgH="393529"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295650" y="2895600"/>
                        <a:ext cx="2211388" cy="796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5545" name="Rectangle 9"/>
          <p:cNvSpPr>
            <a:spLocks noGrp="1" noChangeArrowheads="1"/>
          </p:cNvSpPr>
          <p:nvPr>
            <p:ph type="body" idx="1"/>
          </p:nvPr>
        </p:nvSpPr>
        <p:spPr>
          <a:xfrm>
            <a:off x="533400" y="3810000"/>
            <a:ext cx="8229600" cy="2473325"/>
          </a:xfrm>
        </p:spPr>
        <p:txBody>
          <a:bodyPr/>
          <a:lstStyle/>
          <a:p>
            <a:pPr eaLnBrk="1" hangingPunct="1">
              <a:defRPr/>
            </a:pPr>
            <a:r>
              <a:rPr lang="en-US" sz="2400" smtClean="0"/>
              <a:t>Since the temperature of water increased, the reaction is exothermic. To indicate that we use a negative sign to show that the system is losing energy (the reactants have more energy than the reactants</a:t>
            </a:r>
            <a:r>
              <a:rPr lang="en-US" sz="2800" smtClean="0"/>
              <a:t>)</a:t>
            </a:r>
          </a:p>
        </p:txBody>
      </p:sp>
      <p:graphicFrame>
        <p:nvGraphicFramePr>
          <p:cNvPr id="65546" name="Object 10"/>
          <p:cNvGraphicFramePr>
            <a:graphicFrameLocks noChangeAspect="1"/>
          </p:cNvGraphicFramePr>
          <p:nvPr/>
        </p:nvGraphicFramePr>
        <p:xfrm>
          <a:off x="3340100" y="5562600"/>
          <a:ext cx="2416175" cy="796925"/>
        </p:xfrm>
        <a:graphic>
          <a:graphicData uri="http://schemas.openxmlformats.org/presentationml/2006/ole">
            <mc:AlternateContent xmlns:mc="http://schemas.openxmlformats.org/markup-compatibility/2006">
              <mc:Choice xmlns:v="urn:schemas-microsoft-com:vml" Requires="v">
                <p:oleObj spid="_x0000_s13328" name="Equation" r:id="rId12" imgW="1193800" imgH="393700" progId="Equation.DSMT4">
                  <p:embed/>
                </p:oleObj>
              </mc:Choice>
              <mc:Fallback>
                <p:oleObj name="Equation" r:id="rId12" imgW="1193800" imgH="39370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340100" y="5562600"/>
                        <a:ext cx="2416175" cy="796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1783677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65540"/>
                                        </p:tgtEl>
                                        <p:attrNameLst>
                                          <p:attrName>style.visibility</p:attrName>
                                        </p:attrNameLst>
                                      </p:cBhvr>
                                      <p:to>
                                        <p:strVal val="visible"/>
                                      </p:to>
                                    </p:set>
                                    <p:anim calcmode="lin" valueType="num">
                                      <p:cBhvr>
                                        <p:cTn id="7" dur="500" fill="hold"/>
                                        <p:tgtEl>
                                          <p:spTgt spid="65540"/>
                                        </p:tgtEl>
                                        <p:attrNameLst>
                                          <p:attrName>ppt_w</p:attrName>
                                        </p:attrNameLst>
                                      </p:cBhvr>
                                      <p:tavLst>
                                        <p:tav tm="0">
                                          <p:val>
                                            <p:fltVal val="0"/>
                                          </p:val>
                                        </p:tav>
                                        <p:tav tm="100000">
                                          <p:val>
                                            <p:strVal val="#ppt_w"/>
                                          </p:val>
                                        </p:tav>
                                      </p:tavLst>
                                    </p:anim>
                                    <p:anim calcmode="lin" valueType="num">
                                      <p:cBhvr>
                                        <p:cTn id="8" dur="500" fill="hold"/>
                                        <p:tgtEl>
                                          <p:spTgt spid="65540"/>
                                        </p:tgtEl>
                                        <p:attrNameLst>
                                          <p:attrName>ppt_h</p:attrName>
                                        </p:attrNameLst>
                                      </p:cBhvr>
                                      <p:tavLst>
                                        <p:tav tm="0">
                                          <p:val>
                                            <p:fltVal val="0"/>
                                          </p:val>
                                        </p:tav>
                                        <p:tav tm="100000">
                                          <p:val>
                                            <p:strVal val="#ppt_h"/>
                                          </p:val>
                                        </p:tav>
                                      </p:tavLst>
                                    </p:anim>
                                    <p:anim calcmode="lin" valueType="num">
                                      <p:cBhvr>
                                        <p:cTn id="9" dur="500" fill="hold"/>
                                        <p:tgtEl>
                                          <p:spTgt spid="65540"/>
                                        </p:tgtEl>
                                        <p:attrNameLst>
                                          <p:attrName>style.rotation</p:attrName>
                                        </p:attrNameLst>
                                      </p:cBhvr>
                                      <p:tavLst>
                                        <p:tav tm="0">
                                          <p:val>
                                            <p:fltVal val="360"/>
                                          </p:val>
                                        </p:tav>
                                        <p:tav tm="100000">
                                          <p:val>
                                            <p:fltVal val="0"/>
                                          </p:val>
                                        </p:tav>
                                      </p:tavLst>
                                    </p:anim>
                                    <p:animEffect transition="in" filter="fade">
                                      <p:cBhvr>
                                        <p:cTn id="10" dur="500"/>
                                        <p:tgtEl>
                                          <p:spTgt spid="6554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nodeType="clickEffect">
                                  <p:stCondLst>
                                    <p:cond delay="0"/>
                                  </p:stCondLst>
                                  <p:childTnLst>
                                    <p:set>
                                      <p:cBhvr>
                                        <p:cTn id="14" dur="1" fill="hold">
                                          <p:stCondLst>
                                            <p:cond delay="0"/>
                                          </p:stCondLst>
                                        </p:cTn>
                                        <p:tgtEl>
                                          <p:spTgt spid="65541"/>
                                        </p:tgtEl>
                                        <p:attrNameLst>
                                          <p:attrName>style.visibility</p:attrName>
                                        </p:attrNameLst>
                                      </p:cBhvr>
                                      <p:to>
                                        <p:strVal val="visible"/>
                                      </p:to>
                                    </p:set>
                                    <p:anim calcmode="lin" valueType="num">
                                      <p:cBhvr>
                                        <p:cTn id="15" dur="500" fill="hold"/>
                                        <p:tgtEl>
                                          <p:spTgt spid="65541"/>
                                        </p:tgtEl>
                                        <p:attrNameLst>
                                          <p:attrName>ppt_w</p:attrName>
                                        </p:attrNameLst>
                                      </p:cBhvr>
                                      <p:tavLst>
                                        <p:tav tm="0">
                                          <p:val>
                                            <p:fltVal val="0"/>
                                          </p:val>
                                        </p:tav>
                                        <p:tav tm="100000">
                                          <p:val>
                                            <p:strVal val="#ppt_w"/>
                                          </p:val>
                                        </p:tav>
                                      </p:tavLst>
                                    </p:anim>
                                    <p:anim calcmode="lin" valueType="num">
                                      <p:cBhvr>
                                        <p:cTn id="16" dur="500" fill="hold"/>
                                        <p:tgtEl>
                                          <p:spTgt spid="65541"/>
                                        </p:tgtEl>
                                        <p:attrNameLst>
                                          <p:attrName>ppt_h</p:attrName>
                                        </p:attrNameLst>
                                      </p:cBhvr>
                                      <p:tavLst>
                                        <p:tav tm="0">
                                          <p:val>
                                            <p:fltVal val="0"/>
                                          </p:val>
                                        </p:tav>
                                        <p:tav tm="100000">
                                          <p:val>
                                            <p:strVal val="#ppt_h"/>
                                          </p:val>
                                        </p:tav>
                                      </p:tavLst>
                                    </p:anim>
                                    <p:anim calcmode="lin" valueType="num">
                                      <p:cBhvr>
                                        <p:cTn id="17" dur="500" fill="hold"/>
                                        <p:tgtEl>
                                          <p:spTgt spid="65541"/>
                                        </p:tgtEl>
                                        <p:attrNameLst>
                                          <p:attrName>style.rotation</p:attrName>
                                        </p:attrNameLst>
                                      </p:cBhvr>
                                      <p:tavLst>
                                        <p:tav tm="0">
                                          <p:val>
                                            <p:fltVal val="360"/>
                                          </p:val>
                                        </p:tav>
                                        <p:tav tm="100000">
                                          <p:val>
                                            <p:fltVal val="0"/>
                                          </p:val>
                                        </p:tav>
                                      </p:tavLst>
                                    </p:anim>
                                    <p:animEffect transition="in" filter="fade">
                                      <p:cBhvr>
                                        <p:cTn id="18" dur="500"/>
                                        <p:tgtEl>
                                          <p:spTgt spid="65541"/>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nodeType="clickEffect">
                                  <p:stCondLst>
                                    <p:cond delay="0"/>
                                  </p:stCondLst>
                                  <p:childTnLst>
                                    <p:set>
                                      <p:cBhvr>
                                        <p:cTn id="22" dur="1" fill="hold">
                                          <p:stCondLst>
                                            <p:cond delay="0"/>
                                          </p:stCondLst>
                                        </p:cTn>
                                        <p:tgtEl>
                                          <p:spTgt spid="65542"/>
                                        </p:tgtEl>
                                        <p:attrNameLst>
                                          <p:attrName>style.visibility</p:attrName>
                                        </p:attrNameLst>
                                      </p:cBhvr>
                                      <p:to>
                                        <p:strVal val="visible"/>
                                      </p:to>
                                    </p:set>
                                    <p:anim calcmode="lin" valueType="num">
                                      <p:cBhvr>
                                        <p:cTn id="23" dur="500" fill="hold"/>
                                        <p:tgtEl>
                                          <p:spTgt spid="65542"/>
                                        </p:tgtEl>
                                        <p:attrNameLst>
                                          <p:attrName>ppt_w</p:attrName>
                                        </p:attrNameLst>
                                      </p:cBhvr>
                                      <p:tavLst>
                                        <p:tav tm="0">
                                          <p:val>
                                            <p:fltVal val="0"/>
                                          </p:val>
                                        </p:tav>
                                        <p:tav tm="100000">
                                          <p:val>
                                            <p:strVal val="#ppt_w"/>
                                          </p:val>
                                        </p:tav>
                                      </p:tavLst>
                                    </p:anim>
                                    <p:anim calcmode="lin" valueType="num">
                                      <p:cBhvr>
                                        <p:cTn id="24" dur="500" fill="hold"/>
                                        <p:tgtEl>
                                          <p:spTgt spid="65542"/>
                                        </p:tgtEl>
                                        <p:attrNameLst>
                                          <p:attrName>ppt_h</p:attrName>
                                        </p:attrNameLst>
                                      </p:cBhvr>
                                      <p:tavLst>
                                        <p:tav tm="0">
                                          <p:val>
                                            <p:fltVal val="0"/>
                                          </p:val>
                                        </p:tav>
                                        <p:tav tm="100000">
                                          <p:val>
                                            <p:strVal val="#ppt_h"/>
                                          </p:val>
                                        </p:tav>
                                      </p:tavLst>
                                    </p:anim>
                                    <p:anim calcmode="lin" valueType="num">
                                      <p:cBhvr>
                                        <p:cTn id="25" dur="500" fill="hold"/>
                                        <p:tgtEl>
                                          <p:spTgt spid="65542"/>
                                        </p:tgtEl>
                                        <p:attrNameLst>
                                          <p:attrName>style.rotation</p:attrName>
                                        </p:attrNameLst>
                                      </p:cBhvr>
                                      <p:tavLst>
                                        <p:tav tm="0">
                                          <p:val>
                                            <p:fltVal val="360"/>
                                          </p:val>
                                        </p:tav>
                                        <p:tav tm="100000">
                                          <p:val>
                                            <p:fltVal val="0"/>
                                          </p:val>
                                        </p:tav>
                                      </p:tavLst>
                                    </p:anim>
                                    <p:animEffect transition="in" filter="fade">
                                      <p:cBhvr>
                                        <p:cTn id="26" dur="500"/>
                                        <p:tgtEl>
                                          <p:spTgt spid="65542"/>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9" presetClass="entr" presetSubtype="0" decel="100000" fill="hold" nodeType="clickEffect">
                                  <p:stCondLst>
                                    <p:cond delay="0"/>
                                  </p:stCondLst>
                                  <p:childTnLst>
                                    <p:set>
                                      <p:cBhvr>
                                        <p:cTn id="30" dur="1" fill="hold">
                                          <p:stCondLst>
                                            <p:cond delay="0"/>
                                          </p:stCondLst>
                                        </p:cTn>
                                        <p:tgtEl>
                                          <p:spTgt spid="65543"/>
                                        </p:tgtEl>
                                        <p:attrNameLst>
                                          <p:attrName>style.visibility</p:attrName>
                                        </p:attrNameLst>
                                      </p:cBhvr>
                                      <p:to>
                                        <p:strVal val="visible"/>
                                      </p:to>
                                    </p:set>
                                    <p:anim calcmode="lin" valueType="num">
                                      <p:cBhvr>
                                        <p:cTn id="31" dur="500" fill="hold"/>
                                        <p:tgtEl>
                                          <p:spTgt spid="65543"/>
                                        </p:tgtEl>
                                        <p:attrNameLst>
                                          <p:attrName>ppt_w</p:attrName>
                                        </p:attrNameLst>
                                      </p:cBhvr>
                                      <p:tavLst>
                                        <p:tav tm="0">
                                          <p:val>
                                            <p:fltVal val="0"/>
                                          </p:val>
                                        </p:tav>
                                        <p:tav tm="100000">
                                          <p:val>
                                            <p:strVal val="#ppt_w"/>
                                          </p:val>
                                        </p:tav>
                                      </p:tavLst>
                                    </p:anim>
                                    <p:anim calcmode="lin" valueType="num">
                                      <p:cBhvr>
                                        <p:cTn id="32" dur="500" fill="hold"/>
                                        <p:tgtEl>
                                          <p:spTgt spid="65543"/>
                                        </p:tgtEl>
                                        <p:attrNameLst>
                                          <p:attrName>ppt_h</p:attrName>
                                        </p:attrNameLst>
                                      </p:cBhvr>
                                      <p:tavLst>
                                        <p:tav tm="0">
                                          <p:val>
                                            <p:fltVal val="0"/>
                                          </p:val>
                                        </p:tav>
                                        <p:tav tm="100000">
                                          <p:val>
                                            <p:strVal val="#ppt_h"/>
                                          </p:val>
                                        </p:tav>
                                      </p:tavLst>
                                    </p:anim>
                                    <p:anim calcmode="lin" valueType="num">
                                      <p:cBhvr>
                                        <p:cTn id="33" dur="500" fill="hold"/>
                                        <p:tgtEl>
                                          <p:spTgt spid="65543"/>
                                        </p:tgtEl>
                                        <p:attrNameLst>
                                          <p:attrName>style.rotation</p:attrName>
                                        </p:attrNameLst>
                                      </p:cBhvr>
                                      <p:tavLst>
                                        <p:tav tm="0">
                                          <p:val>
                                            <p:fltVal val="360"/>
                                          </p:val>
                                        </p:tav>
                                        <p:tav tm="100000">
                                          <p:val>
                                            <p:fltVal val="0"/>
                                          </p:val>
                                        </p:tav>
                                      </p:tavLst>
                                    </p:anim>
                                    <p:animEffect transition="in" filter="fade">
                                      <p:cBhvr>
                                        <p:cTn id="34" dur="500"/>
                                        <p:tgtEl>
                                          <p:spTgt spid="65543"/>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52" presetClass="entr" presetSubtype="0" fill="hold" nodeType="clickEffect">
                                  <p:stCondLst>
                                    <p:cond delay="0"/>
                                  </p:stCondLst>
                                  <p:childTnLst>
                                    <p:set>
                                      <p:cBhvr>
                                        <p:cTn id="38" dur="1" fill="hold">
                                          <p:stCondLst>
                                            <p:cond delay="0"/>
                                          </p:stCondLst>
                                        </p:cTn>
                                        <p:tgtEl>
                                          <p:spTgt spid="65545">
                                            <p:txEl>
                                              <p:pRg st="0" end="0"/>
                                            </p:txEl>
                                          </p:spTgt>
                                        </p:tgtEl>
                                        <p:attrNameLst>
                                          <p:attrName>style.visibility</p:attrName>
                                        </p:attrNameLst>
                                      </p:cBhvr>
                                      <p:to>
                                        <p:strVal val="visible"/>
                                      </p:to>
                                    </p:set>
                                    <p:animScale>
                                      <p:cBhvr>
                                        <p:cTn id="39" dur="1000" decel="50000" fill="hold">
                                          <p:stCondLst>
                                            <p:cond delay="0"/>
                                          </p:stCondLst>
                                        </p:cTn>
                                        <p:tgtEl>
                                          <p:spTgt spid="65545">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0" dur="1000" decel="50000" fill="hold">
                                          <p:stCondLst>
                                            <p:cond delay="0"/>
                                          </p:stCondLst>
                                        </p:cTn>
                                        <p:tgtEl>
                                          <p:spTgt spid="65545">
                                            <p:txEl>
                                              <p:pRg st="0" end="0"/>
                                            </p:txEl>
                                          </p:spTgt>
                                        </p:tgtEl>
                                        <p:attrNameLst>
                                          <p:attrName>ppt_x</p:attrName>
                                          <p:attrName>ppt_y</p:attrName>
                                        </p:attrNameLst>
                                      </p:cBhvr>
                                    </p:animMotion>
                                    <p:animEffect transition="in" filter="fade">
                                      <p:cBhvr>
                                        <p:cTn id="41" dur="1000"/>
                                        <p:tgtEl>
                                          <p:spTgt spid="65545">
                                            <p:txEl>
                                              <p:pRg st="0" end="0"/>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 presetClass="entr" presetSubtype="4" fill="hold" nodeType="clickEffect">
                                  <p:stCondLst>
                                    <p:cond delay="0"/>
                                  </p:stCondLst>
                                  <p:childTnLst>
                                    <p:set>
                                      <p:cBhvr>
                                        <p:cTn id="45" dur="1" fill="hold">
                                          <p:stCondLst>
                                            <p:cond delay="0"/>
                                          </p:stCondLst>
                                        </p:cTn>
                                        <p:tgtEl>
                                          <p:spTgt spid="65546"/>
                                        </p:tgtEl>
                                        <p:attrNameLst>
                                          <p:attrName>style.visibility</p:attrName>
                                        </p:attrNameLst>
                                      </p:cBhvr>
                                      <p:to>
                                        <p:strVal val="visible"/>
                                      </p:to>
                                    </p:set>
                                    <p:anim calcmode="lin" valueType="num">
                                      <p:cBhvr additive="base">
                                        <p:cTn id="46" dur="500" fill="hold"/>
                                        <p:tgtEl>
                                          <p:spTgt spid="65546"/>
                                        </p:tgtEl>
                                        <p:attrNameLst>
                                          <p:attrName>ppt_x</p:attrName>
                                        </p:attrNameLst>
                                      </p:cBhvr>
                                      <p:tavLst>
                                        <p:tav tm="0">
                                          <p:val>
                                            <p:strVal val="#ppt_x"/>
                                          </p:val>
                                        </p:tav>
                                        <p:tav tm="100000">
                                          <p:val>
                                            <p:strVal val="#ppt_x"/>
                                          </p:val>
                                        </p:tav>
                                      </p:tavLst>
                                    </p:anim>
                                    <p:anim calcmode="lin" valueType="num">
                                      <p:cBhvr additive="base">
                                        <p:cTn id="47" dur="500" fill="hold"/>
                                        <p:tgtEl>
                                          <p:spTgt spid="655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en-US" smtClean="0"/>
              <a:t>Calorimetry</a:t>
            </a:r>
          </a:p>
        </p:txBody>
      </p:sp>
      <p:sp>
        <p:nvSpPr>
          <p:cNvPr id="32771" name="Rectangle 3"/>
          <p:cNvSpPr>
            <a:spLocks noGrp="1" noChangeArrowheads="1"/>
          </p:cNvSpPr>
          <p:nvPr>
            <p:ph type="body" idx="1"/>
          </p:nvPr>
        </p:nvSpPr>
        <p:spPr/>
        <p:txBody>
          <a:bodyPr/>
          <a:lstStyle/>
          <a:p>
            <a:pPr eaLnBrk="1" hangingPunct="1">
              <a:lnSpc>
                <a:spcPct val="80000"/>
              </a:lnSpc>
              <a:defRPr/>
            </a:pPr>
            <a:r>
              <a:rPr lang="en-US" sz="2800" smtClean="0"/>
              <a:t>The Law of the Conservation of Energy-</a:t>
            </a:r>
          </a:p>
          <a:p>
            <a:pPr lvl="1" eaLnBrk="1" hangingPunct="1">
              <a:lnSpc>
                <a:spcPct val="80000"/>
              </a:lnSpc>
              <a:defRPr/>
            </a:pPr>
            <a:r>
              <a:rPr lang="en-US" sz="2400" smtClean="0"/>
              <a:t>Energy is neither created nor destroyed in any physical or Chemical Change</a:t>
            </a:r>
          </a:p>
          <a:p>
            <a:pPr eaLnBrk="1" hangingPunct="1">
              <a:lnSpc>
                <a:spcPct val="80000"/>
              </a:lnSpc>
              <a:defRPr/>
            </a:pPr>
            <a:r>
              <a:rPr lang="en-US" sz="2800" smtClean="0"/>
              <a:t>But to study this requires an isolated system </a:t>
            </a:r>
          </a:p>
          <a:p>
            <a:pPr lvl="1" eaLnBrk="1" hangingPunct="1">
              <a:lnSpc>
                <a:spcPct val="80000"/>
              </a:lnSpc>
              <a:defRPr/>
            </a:pPr>
            <a:r>
              <a:rPr lang="en-US" sz="2400" smtClean="0"/>
              <a:t>Three types of systems</a:t>
            </a:r>
          </a:p>
          <a:p>
            <a:pPr lvl="1" eaLnBrk="1" hangingPunct="1">
              <a:lnSpc>
                <a:spcPct val="80000"/>
              </a:lnSpc>
              <a:defRPr/>
            </a:pPr>
            <a:r>
              <a:rPr lang="en-US" sz="2400" smtClean="0"/>
              <a:t>Open– matter and energy are easily transferred</a:t>
            </a:r>
          </a:p>
          <a:p>
            <a:pPr lvl="1" eaLnBrk="1" hangingPunct="1">
              <a:lnSpc>
                <a:spcPct val="80000"/>
              </a:lnSpc>
              <a:defRPr/>
            </a:pPr>
            <a:r>
              <a:rPr lang="en-US" sz="2400" smtClean="0"/>
              <a:t>Closed– matter can not be transferred but energy is able to transfer</a:t>
            </a:r>
          </a:p>
          <a:p>
            <a:pPr lvl="1" eaLnBrk="1" hangingPunct="1">
              <a:lnSpc>
                <a:spcPct val="80000"/>
              </a:lnSpc>
              <a:defRPr/>
            </a:pPr>
            <a:r>
              <a:rPr lang="en-US" sz="2400" smtClean="0"/>
              <a:t>Isolated– no matter or energy is able to be transferred</a:t>
            </a:r>
          </a:p>
        </p:txBody>
      </p:sp>
    </p:spTree>
    <p:extLst>
      <p:ext uri="{BB962C8B-B14F-4D97-AF65-F5344CB8AC3E}">
        <p14:creationId xmlns:p14="http://schemas.microsoft.com/office/powerpoint/2010/main" val="29666408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 to="" calcmode="lin" valueType="num">
                                      <p:cBhvr>
                                        <p:cTn id="7" dur="1" fill="hold"/>
                                        <p:tgtEl>
                                          <p:spTgt spid="32771">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2771">
                                            <p:txEl>
                                              <p:pRg st="1" end="1"/>
                                            </p:txEl>
                                          </p:spTgt>
                                        </p:tgtEl>
                                        <p:attrNameLst>
                                          <p:attrName>style.visibility</p:attrName>
                                        </p:attrNameLst>
                                      </p:cBhvr>
                                      <p:to>
                                        <p:strVal val="visible"/>
                                      </p:to>
                                    </p:set>
                                    <p:anim to="" calcmode="lin" valueType="num">
                                      <p:cBhvr>
                                        <p:cTn id="12" dur="1" fill="hold"/>
                                        <p:tgtEl>
                                          <p:spTgt spid="32771">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2771">
                                            <p:txEl>
                                              <p:pRg st="2" end="2"/>
                                            </p:txEl>
                                          </p:spTgt>
                                        </p:tgtEl>
                                        <p:attrNameLst>
                                          <p:attrName>style.visibility</p:attrName>
                                        </p:attrNameLst>
                                      </p:cBhvr>
                                      <p:to>
                                        <p:strVal val="visible"/>
                                      </p:to>
                                    </p:set>
                                    <p:anim to="" calcmode="lin" valueType="num">
                                      <p:cBhvr>
                                        <p:cTn id="17" dur="1" fill="hold"/>
                                        <p:tgtEl>
                                          <p:spTgt spid="32771">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2771">
                                            <p:txEl>
                                              <p:pRg st="3" end="3"/>
                                            </p:txEl>
                                          </p:spTgt>
                                        </p:tgtEl>
                                        <p:attrNameLst>
                                          <p:attrName>style.visibility</p:attrName>
                                        </p:attrNameLst>
                                      </p:cBhvr>
                                      <p:to>
                                        <p:strVal val="visible"/>
                                      </p:to>
                                    </p:set>
                                    <p:anim to="" calcmode="lin" valueType="num">
                                      <p:cBhvr>
                                        <p:cTn id="22" dur="1" fill="hold"/>
                                        <p:tgtEl>
                                          <p:spTgt spid="32771">
                                            <p:txEl>
                                              <p:pRg st="3" end="3"/>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2771">
                                            <p:txEl>
                                              <p:pRg st="4" end="4"/>
                                            </p:txEl>
                                          </p:spTgt>
                                        </p:tgtEl>
                                        <p:attrNameLst>
                                          <p:attrName>style.visibility</p:attrName>
                                        </p:attrNameLst>
                                      </p:cBhvr>
                                      <p:to>
                                        <p:strVal val="visible"/>
                                      </p:to>
                                    </p:set>
                                    <p:anim to="" calcmode="lin" valueType="num">
                                      <p:cBhvr>
                                        <p:cTn id="27" dur="1" fill="hold"/>
                                        <p:tgtEl>
                                          <p:spTgt spid="32771">
                                            <p:txEl>
                                              <p:pRg st="4" end="4"/>
                                            </p:txEl>
                                          </p:spTgt>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2771">
                                            <p:txEl>
                                              <p:pRg st="5" end="5"/>
                                            </p:txEl>
                                          </p:spTgt>
                                        </p:tgtEl>
                                        <p:attrNameLst>
                                          <p:attrName>style.visibility</p:attrName>
                                        </p:attrNameLst>
                                      </p:cBhvr>
                                      <p:to>
                                        <p:strVal val="visible"/>
                                      </p:to>
                                    </p:set>
                                    <p:anim to="" calcmode="lin" valueType="num">
                                      <p:cBhvr>
                                        <p:cTn id="32" dur="1" fill="hold"/>
                                        <p:tgtEl>
                                          <p:spTgt spid="32771">
                                            <p:txEl>
                                              <p:pRg st="5" end="5"/>
                                            </p:txEl>
                                          </p:spTgt>
                                        </p:tgtEl>
                                        <p:attrNameLst>
                                          <p:attrName/>
                                        </p:attrNameLst>
                                      </p:cBhvr>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2771">
                                            <p:txEl>
                                              <p:pRg st="6" end="6"/>
                                            </p:txEl>
                                          </p:spTgt>
                                        </p:tgtEl>
                                        <p:attrNameLst>
                                          <p:attrName>style.visibility</p:attrName>
                                        </p:attrNameLst>
                                      </p:cBhvr>
                                      <p:to>
                                        <p:strVal val="visible"/>
                                      </p:to>
                                    </p:set>
                                    <p:anim to="" calcmode="lin" valueType="num">
                                      <p:cBhvr>
                                        <p:cTn id="37" dur="1" fill="hold"/>
                                        <p:tgtEl>
                                          <p:spTgt spid="32771">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type="body" idx="1"/>
          </p:nvPr>
        </p:nvSpPr>
        <p:spPr>
          <a:xfrm>
            <a:off x="457200" y="304800"/>
            <a:ext cx="8229600" cy="5826125"/>
          </a:xfrm>
        </p:spPr>
        <p:txBody>
          <a:bodyPr/>
          <a:lstStyle/>
          <a:p>
            <a:pPr eaLnBrk="1" hangingPunct="1">
              <a:defRPr/>
            </a:pPr>
            <a:r>
              <a:rPr lang="en-US" sz="2800" smtClean="0"/>
              <a:t>Determine the final temperature of the calorimeter from the last question containing 3.63L at 21.25   if 3.50 g of octane was burnt in its combustion chamber. The molar enthalpy of combustion of octane is  </a:t>
            </a:r>
          </a:p>
        </p:txBody>
      </p:sp>
      <p:graphicFrame>
        <p:nvGraphicFramePr>
          <p:cNvPr id="39939" name="Object 4"/>
          <p:cNvGraphicFramePr>
            <a:graphicFrameLocks noChangeAspect="1"/>
          </p:cNvGraphicFramePr>
          <p:nvPr/>
        </p:nvGraphicFramePr>
        <p:xfrm>
          <a:off x="5486400" y="1219200"/>
          <a:ext cx="381000" cy="381000"/>
        </p:xfrm>
        <a:graphic>
          <a:graphicData uri="http://schemas.openxmlformats.org/presentationml/2006/ole">
            <mc:AlternateContent xmlns:mc="http://schemas.openxmlformats.org/markup-compatibility/2006">
              <mc:Choice xmlns:v="urn:schemas-microsoft-com:vml" Requires="v">
                <p:oleObj spid="_x0000_s14342" name="Equation" r:id="rId4" imgW="203024" imgH="203024" progId="Equation.DSMT4">
                  <p:embed/>
                </p:oleObj>
              </mc:Choice>
              <mc:Fallback>
                <p:oleObj name="Equation" r:id="rId4" imgW="203024" imgH="203024"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86400" y="1219200"/>
                        <a:ext cx="381000"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9940" name="Object 5"/>
          <p:cNvGraphicFramePr>
            <a:graphicFrameLocks noChangeAspect="1"/>
          </p:cNvGraphicFramePr>
          <p:nvPr/>
        </p:nvGraphicFramePr>
        <p:xfrm>
          <a:off x="5257800" y="2362200"/>
          <a:ext cx="2286000" cy="676275"/>
        </p:xfrm>
        <a:graphic>
          <a:graphicData uri="http://schemas.openxmlformats.org/presentationml/2006/ole">
            <mc:AlternateContent xmlns:mc="http://schemas.openxmlformats.org/markup-compatibility/2006">
              <mc:Choice xmlns:v="urn:schemas-microsoft-com:vml" Requires="v">
                <p:oleObj spid="_x0000_s14343" name="Equation" r:id="rId6" imgW="1333500" imgH="393700" progId="Equation.DSMT4">
                  <p:embed/>
                </p:oleObj>
              </mc:Choice>
              <mc:Fallback>
                <p:oleObj name="Equation" r:id="rId6" imgW="1333500" imgH="3937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57800" y="2362200"/>
                        <a:ext cx="2286000" cy="676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0620224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8612" name="Object 4"/>
          <p:cNvGraphicFramePr>
            <a:graphicFrameLocks noChangeAspect="1"/>
          </p:cNvGraphicFramePr>
          <p:nvPr/>
        </p:nvGraphicFramePr>
        <p:xfrm>
          <a:off x="3470275" y="457200"/>
          <a:ext cx="1676400" cy="641350"/>
        </p:xfrm>
        <a:graphic>
          <a:graphicData uri="http://schemas.openxmlformats.org/presentationml/2006/ole">
            <mc:AlternateContent xmlns:mc="http://schemas.openxmlformats.org/markup-compatibility/2006">
              <mc:Choice xmlns:v="urn:schemas-microsoft-com:vml" Requires="v">
                <p:oleObj spid="_x0000_s15382" name="Equation" r:id="rId4" imgW="596900" imgH="228600" progId="Equation.DSMT4">
                  <p:embed/>
                </p:oleObj>
              </mc:Choice>
              <mc:Fallback>
                <p:oleObj name="Equation" r:id="rId4" imgW="59690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70275" y="457200"/>
                        <a:ext cx="1676400" cy="641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8613" name="Object 5"/>
          <p:cNvGraphicFramePr>
            <a:graphicFrameLocks noChangeAspect="1"/>
          </p:cNvGraphicFramePr>
          <p:nvPr/>
        </p:nvGraphicFramePr>
        <p:xfrm>
          <a:off x="3048000" y="1143000"/>
          <a:ext cx="2674938" cy="641350"/>
        </p:xfrm>
        <a:graphic>
          <a:graphicData uri="http://schemas.openxmlformats.org/presentationml/2006/ole">
            <mc:AlternateContent xmlns:mc="http://schemas.openxmlformats.org/markup-compatibility/2006">
              <mc:Choice xmlns:v="urn:schemas-microsoft-com:vml" Requires="v">
                <p:oleObj spid="_x0000_s15383" name="Equation" r:id="rId6" imgW="952087" imgH="228501" progId="Equation.DSMT4">
                  <p:embed/>
                </p:oleObj>
              </mc:Choice>
              <mc:Fallback>
                <p:oleObj name="Equation" r:id="rId6" imgW="952087" imgH="228501"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48000" y="1143000"/>
                        <a:ext cx="2674938" cy="641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8614" name="Text Box 6"/>
          <p:cNvSpPr txBox="1">
            <a:spLocks noChangeArrowheads="1"/>
          </p:cNvSpPr>
          <p:nvPr/>
        </p:nvSpPr>
        <p:spPr bwMode="auto">
          <a:xfrm>
            <a:off x="914400" y="533400"/>
            <a:ext cx="99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t>Octane</a:t>
            </a:r>
          </a:p>
        </p:txBody>
      </p:sp>
      <p:graphicFrame>
        <p:nvGraphicFramePr>
          <p:cNvPr id="68615" name="Object 7"/>
          <p:cNvGraphicFramePr>
            <a:graphicFrameLocks noChangeAspect="1"/>
          </p:cNvGraphicFramePr>
          <p:nvPr/>
        </p:nvGraphicFramePr>
        <p:xfrm>
          <a:off x="304800" y="1066800"/>
          <a:ext cx="1828800" cy="1741488"/>
        </p:xfrm>
        <a:graphic>
          <a:graphicData uri="http://schemas.openxmlformats.org/presentationml/2006/ole">
            <mc:AlternateContent xmlns:mc="http://schemas.openxmlformats.org/markup-compatibility/2006">
              <mc:Choice xmlns:v="urn:schemas-microsoft-com:vml" Requires="v">
                <p:oleObj spid="_x0000_s15384" name="Equation" r:id="rId8" imgW="1333500" imgH="1270000" progId="Equation.DSMT4">
                  <p:embed/>
                </p:oleObj>
              </mc:Choice>
              <mc:Fallback>
                <p:oleObj name="Equation" r:id="rId8" imgW="1333500" imgH="12700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4800" y="1066800"/>
                        <a:ext cx="1828800" cy="1741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8616" name="Text Box 8"/>
          <p:cNvSpPr txBox="1">
            <a:spLocks noChangeArrowheads="1"/>
          </p:cNvSpPr>
          <p:nvPr/>
        </p:nvSpPr>
        <p:spPr bwMode="auto">
          <a:xfrm>
            <a:off x="7375525" y="717550"/>
            <a:ext cx="831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t>water</a:t>
            </a:r>
          </a:p>
        </p:txBody>
      </p:sp>
      <p:graphicFrame>
        <p:nvGraphicFramePr>
          <p:cNvPr id="68617" name="Object 9"/>
          <p:cNvGraphicFramePr>
            <a:graphicFrameLocks noChangeAspect="1"/>
          </p:cNvGraphicFramePr>
          <p:nvPr/>
        </p:nvGraphicFramePr>
        <p:xfrm>
          <a:off x="7162800" y="1143000"/>
          <a:ext cx="1238250" cy="1295400"/>
        </p:xfrm>
        <a:graphic>
          <a:graphicData uri="http://schemas.openxmlformats.org/presentationml/2006/ole">
            <mc:AlternateContent xmlns:mc="http://schemas.openxmlformats.org/markup-compatibility/2006">
              <mc:Choice xmlns:v="urn:schemas-microsoft-com:vml" Requires="v">
                <p:oleObj spid="_x0000_s15385" name="Equation" r:id="rId10" imgW="825500" imgH="863600" progId="Equation.DSMT4">
                  <p:embed/>
                </p:oleObj>
              </mc:Choice>
              <mc:Fallback>
                <p:oleObj name="Equation" r:id="rId10" imgW="825500" imgH="8636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162800" y="1143000"/>
                        <a:ext cx="1238250" cy="129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8618" name="Object 10"/>
          <p:cNvGraphicFramePr>
            <a:graphicFrameLocks noChangeAspect="1"/>
          </p:cNvGraphicFramePr>
          <p:nvPr/>
        </p:nvGraphicFramePr>
        <p:xfrm>
          <a:off x="1890713" y="2674938"/>
          <a:ext cx="5133975" cy="1022350"/>
        </p:xfrm>
        <a:graphic>
          <a:graphicData uri="http://schemas.openxmlformats.org/presentationml/2006/ole">
            <mc:AlternateContent xmlns:mc="http://schemas.openxmlformats.org/markup-compatibility/2006">
              <mc:Choice xmlns:v="urn:schemas-microsoft-com:vml" Requires="v">
                <p:oleObj spid="_x0000_s15386" name="Equation" r:id="rId12" imgW="2933700" imgH="584200" progId="Equation.DSMT4">
                  <p:embed/>
                </p:oleObj>
              </mc:Choice>
              <mc:Fallback>
                <p:oleObj name="Equation" r:id="rId12" imgW="2933700" imgH="58420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890713" y="2674938"/>
                        <a:ext cx="5133975" cy="1022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8619" name="Object 11"/>
          <p:cNvGraphicFramePr>
            <a:graphicFrameLocks noChangeAspect="1"/>
          </p:cNvGraphicFramePr>
          <p:nvPr/>
        </p:nvGraphicFramePr>
        <p:xfrm>
          <a:off x="1960563" y="3622675"/>
          <a:ext cx="5178425" cy="1244600"/>
        </p:xfrm>
        <a:graphic>
          <a:graphicData uri="http://schemas.openxmlformats.org/presentationml/2006/ole">
            <mc:AlternateContent xmlns:mc="http://schemas.openxmlformats.org/markup-compatibility/2006">
              <mc:Choice xmlns:v="urn:schemas-microsoft-com:vml" Requires="v">
                <p:oleObj spid="_x0000_s15387" name="Equation" r:id="rId14" imgW="2959100" imgH="711200" progId="Equation.DSMT4">
                  <p:embed/>
                </p:oleObj>
              </mc:Choice>
              <mc:Fallback>
                <p:oleObj name="Equation" r:id="rId14" imgW="2959100" imgH="71120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960563" y="3622675"/>
                        <a:ext cx="5178425" cy="1244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8620" name="Object 12"/>
          <p:cNvGraphicFramePr>
            <a:graphicFrameLocks noChangeAspect="1"/>
          </p:cNvGraphicFramePr>
          <p:nvPr/>
        </p:nvGraphicFramePr>
        <p:xfrm>
          <a:off x="2133600" y="5029200"/>
          <a:ext cx="1955800" cy="1022350"/>
        </p:xfrm>
        <a:graphic>
          <a:graphicData uri="http://schemas.openxmlformats.org/presentationml/2006/ole">
            <mc:AlternateContent xmlns:mc="http://schemas.openxmlformats.org/markup-compatibility/2006">
              <mc:Choice xmlns:v="urn:schemas-microsoft-com:vml" Requires="v">
                <p:oleObj spid="_x0000_s15388" name="Equation" r:id="rId16" imgW="1117115" imgH="583947" progId="Equation.DSMT4">
                  <p:embed/>
                </p:oleObj>
              </mc:Choice>
              <mc:Fallback>
                <p:oleObj name="Equation" r:id="rId16" imgW="1117115" imgH="583947"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133600" y="5029200"/>
                        <a:ext cx="1955800" cy="1022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8621" name="Object 13"/>
          <p:cNvGraphicFramePr>
            <a:graphicFrameLocks noChangeAspect="1"/>
          </p:cNvGraphicFramePr>
          <p:nvPr/>
        </p:nvGraphicFramePr>
        <p:xfrm>
          <a:off x="4267200" y="5029200"/>
          <a:ext cx="2438400" cy="447675"/>
        </p:xfrm>
        <a:graphic>
          <a:graphicData uri="http://schemas.openxmlformats.org/presentationml/2006/ole">
            <mc:AlternateContent xmlns:mc="http://schemas.openxmlformats.org/markup-compatibility/2006">
              <mc:Choice xmlns:v="urn:schemas-microsoft-com:vml" Requires="v">
                <p:oleObj spid="_x0000_s15389" name="Equation" r:id="rId18" imgW="1104900" imgH="203200" progId="Equation.DSMT4">
                  <p:embed/>
                </p:oleObj>
              </mc:Choice>
              <mc:Fallback>
                <p:oleObj name="Equation" r:id="rId18" imgW="1104900" imgH="203200" progId="Equation.DSMT4">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267200" y="5029200"/>
                        <a:ext cx="243840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8623" name="Object 15"/>
          <p:cNvGraphicFramePr>
            <a:graphicFrameLocks noChangeAspect="1"/>
          </p:cNvGraphicFramePr>
          <p:nvPr/>
        </p:nvGraphicFramePr>
        <p:xfrm>
          <a:off x="3962400" y="5638800"/>
          <a:ext cx="4386263" cy="585788"/>
        </p:xfrm>
        <a:graphic>
          <a:graphicData uri="http://schemas.openxmlformats.org/presentationml/2006/ole">
            <mc:AlternateContent xmlns:mc="http://schemas.openxmlformats.org/markup-compatibility/2006">
              <mc:Choice xmlns:v="urn:schemas-microsoft-com:vml" Requires="v">
                <p:oleObj spid="_x0000_s15390" name="Equation" r:id="rId20" imgW="1905000" imgH="254000" progId="Equation.DSMT4">
                  <p:embed/>
                </p:oleObj>
              </mc:Choice>
              <mc:Fallback>
                <p:oleObj name="Equation" r:id="rId20" imgW="1905000" imgH="254000" progId="Equation.DSMT4">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3962400" y="5638800"/>
                        <a:ext cx="4386263" cy="585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8624" name="Object 16"/>
          <p:cNvGraphicFramePr>
            <a:graphicFrameLocks noChangeAspect="1"/>
          </p:cNvGraphicFramePr>
          <p:nvPr/>
        </p:nvGraphicFramePr>
        <p:xfrm>
          <a:off x="5105400" y="6272213"/>
          <a:ext cx="1900238" cy="585787"/>
        </p:xfrm>
        <a:graphic>
          <a:graphicData uri="http://schemas.openxmlformats.org/presentationml/2006/ole">
            <mc:AlternateContent xmlns:mc="http://schemas.openxmlformats.org/markup-compatibility/2006">
              <mc:Choice xmlns:v="urn:schemas-microsoft-com:vml" Requires="v">
                <p:oleObj spid="_x0000_s15391" name="Equation" r:id="rId22" imgW="825500" imgH="254000" progId="Equation.DSMT4">
                  <p:embed/>
                </p:oleObj>
              </mc:Choice>
              <mc:Fallback>
                <p:oleObj name="Equation" r:id="rId22" imgW="825500" imgH="254000" progId="Equation.DSMT4">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5105400" y="6272213"/>
                        <a:ext cx="1900238" cy="585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7974499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8614"/>
                                        </p:tgtEl>
                                        <p:attrNameLst>
                                          <p:attrName>style.visibility</p:attrName>
                                        </p:attrNameLst>
                                      </p:cBhvr>
                                      <p:to>
                                        <p:strVal val="visible"/>
                                      </p:to>
                                    </p:set>
                                    <p:animEffect transition="in" filter="checkerboard(across)">
                                      <p:cBhvr>
                                        <p:cTn id="7" dur="500"/>
                                        <p:tgtEl>
                                          <p:spTgt spid="686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68615"/>
                                        </p:tgtEl>
                                        <p:attrNameLst>
                                          <p:attrName>style.visibility</p:attrName>
                                        </p:attrNameLst>
                                      </p:cBhvr>
                                      <p:to>
                                        <p:strVal val="visible"/>
                                      </p:to>
                                    </p:set>
                                    <p:animEffect transition="in" filter="checkerboard(across)">
                                      <p:cBhvr>
                                        <p:cTn id="12" dur="500"/>
                                        <p:tgtEl>
                                          <p:spTgt spid="6861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8616"/>
                                        </p:tgtEl>
                                        <p:attrNameLst>
                                          <p:attrName>style.visibility</p:attrName>
                                        </p:attrNameLst>
                                      </p:cBhvr>
                                      <p:to>
                                        <p:strVal val="visible"/>
                                      </p:to>
                                    </p:set>
                                    <p:animEffect transition="in" filter="checkerboard(across)">
                                      <p:cBhvr>
                                        <p:cTn id="17" dur="500"/>
                                        <p:tgtEl>
                                          <p:spTgt spid="6861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68617"/>
                                        </p:tgtEl>
                                        <p:attrNameLst>
                                          <p:attrName>style.visibility</p:attrName>
                                        </p:attrNameLst>
                                      </p:cBhvr>
                                      <p:to>
                                        <p:strVal val="visible"/>
                                      </p:to>
                                    </p:set>
                                    <p:animEffect transition="in" filter="checkerboard(across)">
                                      <p:cBhvr>
                                        <p:cTn id="22" dur="500"/>
                                        <p:tgtEl>
                                          <p:spTgt spid="6861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68612"/>
                                        </p:tgtEl>
                                        <p:attrNameLst>
                                          <p:attrName>style.visibility</p:attrName>
                                        </p:attrNameLst>
                                      </p:cBhvr>
                                      <p:to>
                                        <p:strVal val="visible"/>
                                      </p:to>
                                    </p:set>
                                    <p:animEffect transition="in" filter="checkerboard(across)">
                                      <p:cBhvr>
                                        <p:cTn id="27" dur="500"/>
                                        <p:tgtEl>
                                          <p:spTgt spid="6861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68613"/>
                                        </p:tgtEl>
                                        <p:attrNameLst>
                                          <p:attrName>style.visibility</p:attrName>
                                        </p:attrNameLst>
                                      </p:cBhvr>
                                      <p:to>
                                        <p:strVal val="visible"/>
                                      </p:to>
                                    </p:set>
                                    <p:animEffect transition="in" filter="checkerboard(across)">
                                      <p:cBhvr>
                                        <p:cTn id="32" dur="500"/>
                                        <p:tgtEl>
                                          <p:spTgt spid="6861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nodeType="clickEffect">
                                  <p:stCondLst>
                                    <p:cond delay="0"/>
                                  </p:stCondLst>
                                  <p:childTnLst>
                                    <p:set>
                                      <p:cBhvr>
                                        <p:cTn id="36" dur="1" fill="hold">
                                          <p:stCondLst>
                                            <p:cond delay="0"/>
                                          </p:stCondLst>
                                        </p:cTn>
                                        <p:tgtEl>
                                          <p:spTgt spid="68618"/>
                                        </p:tgtEl>
                                        <p:attrNameLst>
                                          <p:attrName>style.visibility</p:attrName>
                                        </p:attrNameLst>
                                      </p:cBhvr>
                                      <p:to>
                                        <p:strVal val="visible"/>
                                      </p:to>
                                    </p:set>
                                    <p:animEffect transition="in" filter="checkerboard(across)">
                                      <p:cBhvr>
                                        <p:cTn id="37" dur="500"/>
                                        <p:tgtEl>
                                          <p:spTgt spid="6861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nodeType="clickEffect">
                                  <p:stCondLst>
                                    <p:cond delay="0"/>
                                  </p:stCondLst>
                                  <p:childTnLst>
                                    <p:set>
                                      <p:cBhvr>
                                        <p:cTn id="41" dur="1" fill="hold">
                                          <p:stCondLst>
                                            <p:cond delay="0"/>
                                          </p:stCondLst>
                                        </p:cTn>
                                        <p:tgtEl>
                                          <p:spTgt spid="68619"/>
                                        </p:tgtEl>
                                        <p:attrNameLst>
                                          <p:attrName>style.visibility</p:attrName>
                                        </p:attrNameLst>
                                      </p:cBhvr>
                                      <p:to>
                                        <p:strVal val="visible"/>
                                      </p:to>
                                    </p:set>
                                    <p:animEffect transition="in" filter="checkerboard(across)">
                                      <p:cBhvr>
                                        <p:cTn id="42" dur="500"/>
                                        <p:tgtEl>
                                          <p:spTgt spid="6861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nodeType="clickEffect">
                                  <p:stCondLst>
                                    <p:cond delay="0"/>
                                  </p:stCondLst>
                                  <p:childTnLst>
                                    <p:set>
                                      <p:cBhvr>
                                        <p:cTn id="46" dur="1" fill="hold">
                                          <p:stCondLst>
                                            <p:cond delay="0"/>
                                          </p:stCondLst>
                                        </p:cTn>
                                        <p:tgtEl>
                                          <p:spTgt spid="68620"/>
                                        </p:tgtEl>
                                        <p:attrNameLst>
                                          <p:attrName>style.visibility</p:attrName>
                                        </p:attrNameLst>
                                      </p:cBhvr>
                                      <p:to>
                                        <p:strVal val="visible"/>
                                      </p:to>
                                    </p:set>
                                    <p:animEffect transition="in" filter="checkerboard(across)">
                                      <p:cBhvr>
                                        <p:cTn id="47" dur="500"/>
                                        <p:tgtEl>
                                          <p:spTgt spid="68620"/>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 presetClass="entr" presetSubtype="10" fill="hold" nodeType="clickEffect">
                                  <p:stCondLst>
                                    <p:cond delay="0"/>
                                  </p:stCondLst>
                                  <p:childTnLst>
                                    <p:set>
                                      <p:cBhvr>
                                        <p:cTn id="51" dur="1" fill="hold">
                                          <p:stCondLst>
                                            <p:cond delay="0"/>
                                          </p:stCondLst>
                                        </p:cTn>
                                        <p:tgtEl>
                                          <p:spTgt spid="68621"/>
                                        </p:tgtEl>
                                        <p:attrNameLst>
                                          <p:attrName>style.visibility</p:attrName>
                                        </p:attrNameLst>
                                      </p:cBhvr>
                                      <p:to>
                                        <p:strVal val="visible"/>
                                      </p:to>
                                    </p:set>
                                    <p:animEffect transition="in" filter="checkerboard(across)">
                                      <p:cBhvr>
                                        <p:cTn id="52" dur="500"/>
                                        <p:tgtEl>
                                          <p:spTgt spid="68621"/>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 presetClass="entr" presetSubtype="10" fill="hold" nodeType="clickEffect">
                                  <p:stCondLst>
                                    <p:cond delay="0"/>
                                  </p:stCondLst>
                                  <p:childTnLst>
                                    <p:set>
                                      <p:cBhvr>
                                        <p:cTn id="56" dur="1" fill="hold">
                                          <p:stCondLst>
                                            <p:cond delay="0"/>
                                          </p:stCondLst>
                                        </p:cTn>
                                        <p:tgtEl>
                                          <p:spTgt spid="68623"/>
                                        </p:tgtEl>
                                        <p:attrNameLst>
                                          <p:attrName>style.visibility</p:attrName>
                                        </p:attrNameLst>
                                      </p:cBhvr>
                                      <p:to>
                                        <p:strVal val="visible"/>
                                      </p:to>
                                    </p:set>
                                    <p:animEffect transition="in" filter="checkerboard(across)">
                                      <p:cBhvr>
                                        <p:cTn id="57" dur="500"/>
                                        <p:tgtEl>
                                          <p:spTgt spid="68623"/>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5" presetClass="entr" presetSubtype="10" fill="hold" nodeType="clickEffect">
                                  <p:stCondLst>
                                    <p:cond delay="0"/>
                                  </p:stCondLst>
                                  <p:childTnLst>
                                    <p:set>
                                      <p:cBhvr>
                                        <p:cTn id="61" dur="1" fill="hold">
                                          <p:stCondLst>
                                            <p:cond delay="0"/>
                                          </p:stCondLst>
                                        </p:cTn>
                                        <p:tgtEl>
                                          <p:spTgt spid="68624"/>
                                        </p:tgtEl>
                                        <p:attrNameLst>
                                          <p:attrName>style.visibility</p:attrName>
                                        </p:attrNameLst>
                                      </p:cBhvr>
                                      <p:to>
                                        <p:strVal val="visible"/>
                                      </p:to>
                                    </p:set>
                                    <p:animEffect transition="in" filter="checkerboard(across)">
                                      <p:cBhvr>
                                        <p:cTn id="62" dur="500"/>
                                        <p:tgtEl>
                                          <p:spTgt spid="686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4" grpId="0"/>
      <p:bldP spid="6861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ChangeArrowheads="1"/>
          </p:cNvSpPr>
          <p:nvPr>
            <p:ph type="body" idx="1"/>
          </p:nvPr>
        </p:nvSpPr>
        <p:spPr>
          <a:xfrm>
            <a:off x="457200" y="304800"/>
            <a:ext cx="8229600" cy="5826125"/>
          </a:xfrm>
        </p:spPr>
        <p:txBody>
          <a:bodyPr/>
          <a:lstStyle/>
          <a:p>
            <a:pPr eaLnBrk="1" hangingPunct="1">
              <a:defRPr/>
            </a:pPr>
            <a:r>
              <a:rPr lang="en-US" sz="2800" smtClean="0">
                <a:effectLst>
                  <a:outerShdw blurRad="38100" dist="38100" dir="2700000" algn="tl">
                    <a:srgbClr val="C0C0C0"/>
                  </a:outerShdw>
                </a:effectLst>
              </a:rPr>
              <a:t>Calculate the experimental molar enthalpy when 1.50g of ethanol undergoes combustion in a precise calorimeter and the temperature of the 1.00L of water in the calorimeter increases from</a:t>
            </a:r>
            <a:r>
              <a:rPr lang="en-US" smtClean="0">
                <a:effectLst>
                  <a:outerShdw blurRad="38100" dist="38100" dir="2700000" algn="tl">
                    <a:srgbClr val="C0C0C0"/>
                  </a:outerShdw>
                </a:effectLst>
              </a:rPr>
              <a:t>                </a:t>
            </a:r>
          </a:p>
          <a:p>
            <a:pPr eaLnBrk="1" hangingPunct="1">
              <a:defRPr/>
            </a:pPr>
            <a:r>
              <a:rPr lang="en-US" sz="2800" smtClean="0">
                <a:effectLst>
                  <a:outerShdw blurRad="38100" dist="38100" dir="2700000" algn="tl">
                    <a:srgbClr val="C0C0C0"/>
                  </a:outerShdw>
                </a:effectLst>
              </a:rPr>
              <a:t>What assumptions are made in this experiment?</a:t>
            </a:r>
          </a:p>
          <a:p>
            <a:pPr eaLnBrk="1" hangingPunct="1">
              <a:defRPr/>
            </a:pPr>
            <a:endParaRPr lang="en-US" sz="2800" smtClean="0">
              <a:effectLst>
                <a:outerShdw blurRad="38100" dist="38100" dir="2700000" algn="tl">
                  <a:srgbClr val="C0C0C0"/>
                </a:outerShdw>
              </a:effectLst>
            </a:endParaRPr>
          </a:p>
          <a:p>
            <a:pPr eaLnBrk="1" hangingPunct="1">
              <a:defRPr/>
            </a:pPr>
            <a:endParaRPr lang="en-US" sz="2800" smtClean="0">
              <a:effectLst>
                <a:outerShdw blurRad="38100" dist="38100" dir="2700000" algn="tl">
                  <a:srgbClr val="C0C0C0"/>
                </a:outerShdw>
              </a:effectLst>
            </a:endParaRPr>
          </a:p>
          <a:p>
            <a:pPr eaLnBrk="1" hangingPunct="1">
              <a:defRPr/>
            </a:pPr>
            <a:r>
              <a:rPr lang="en-US" sz="2800" smtClean="0">
                <a:effectLst>
                  <a:outerShdw blurRad="38100" dist="38100" dir="2700000" algn="tl">
                    <a:srgbClr val="C0C0C0"/>
                  </a:outerShdw>
                </a:effectLst>
              </a:rPr>
              <a:t>List the manipulated, controlled and responding variables in this experiment  </a:t>
            </a:r>
          </a:p>
        </p:txBody>
      </p:sp>
      <p:graphicFrame>
        <p:nvGraphicFramePr>
          <p:cNvPr id="41987" name="Object 4"/>
          <p:cNvGraphicFramePr>
            <a:graphicFrameLocks noChangeAspect="1"/>
          </p:cNvGraphicFramePr>
          <p:nvPr>
            <p:extLst>
              <p:ext uri="{D42A27DB-BD31-4B8C-83A1-F6EECF244321}">
                <p14:modId xmlns:p14="http://schemas.microsoft.com/office/powerpoint/2010/main" val="675264608"/>
              </p:ext>
            </p:extLst>
          </p:nvPr>
        </p:nvGraphicFramePr>
        <p:xfrm>
          <a:off x="6629400" y="1676400"/>
          <a:ext cx="2333625" cy="512763"/>
        </p:xfrm>
        <a:graphic>
          <a:graphicData uri="http://schemas.openxmlformats.org/presentationml/2006/ole">
            <mc:AlternateContent xmlns:mc="http://schemas.openxmlformats.org/markup-compatibility/2006">
              <mc:Choice xmlns:v="urn:schemas-microsoft-com:vml" Requires="v">
                <p:oleObj spid="_x0000_s16388" name="Equation" r:id="rId4" imgW="1040948" imgH="228501" progId="Equation.DSMT4">
                  <p:embed/>
                </p:oleObj>
              </mc:Choice>
              <mc:Fallback>
                <p:oleObj name="Equation" r:id="rId4" imgW="1040948" imgH="228501"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29400" y="1676400"/>
                        <a:ext cx="2333625" cy="512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5879987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8" name="Text Box 4"/>
          <p:cNvSpPr txBox="1">
            <a:spLocks noChangeArrowheads="1"/>
          </p:cNvSpPr>
          <p:nvPr/>
        </p:nvSpPr>
        <p:spPr bwMode="auto">
          <a:xfrm>
            <a:off x="533400" y="457200"/>
            <a:ext cx="1752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en-US"/>
              <a:t>Ethanol</a:t>
            </a:r>
          </a:p>
        </p:txBody>
      </p:sp>
      <p:sp>
        <p:nvSpPr>
          <p:cNvPr id="82949" name="Text Box 5"/>
          <p:cNvSpPr txBox="1">
            <a:spLocks noChangeArrowheads="1"/>
          </p:cNvSpPr>
          <p:nvPr/>
        </p:nvSpPr>
        <p:spPr bwMode="auto">
          <a:xfrm>
            <a:off x="6096000" y="533400"/>
            <a:ext cx="1752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en-US"/>
              <a:t>Water </a:t>
            </a:r>
          </a:p>
        </p:txBody>
      </p:sp>
      <p:graphicFrame>
        <p:nvGraphicFramePr>
          <p:cNvPr id="82950" name="Object 6"/>
          <p:cNvGraphicFramePr>
            <a:graphicFrameLocks noChangeAspect="1"/>
          </p:cNvGraphicFramePr>
          <p:nvPr/>
        </p:nvGraphicFramePr>
        <p:xfrm>
          <a:off x="304800" y="838200"/>
          <a:ext cx="1311275" cy="1600200"/>
        </p:xfrm>
        <a:graphic>
          <a:graphicData uri="http://schemas.openxmlformats.org/presentationml/2006/ole">
            <mc:AlternateContent xmlns:mc="http://schemas.openxmlformats.org/markup-compatibility/2006">
              <mc:Choice xmlns:v="urn:schemas-microsoft-com:vml" Requires="v">
                <p:oleObj spid="_x0000_s17424" name="Equation" r:id="rId4" imgW="749300" imgH="914400" progId="Equation.DSMT4">
                  <p:embed/>
                </p:oleObj>
              </mc:Choice>
              <mc:Fallback>
                <p:oleObj name="Equation" r:id="rId4" imgW="749300" imgH="9144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838200"/>
                        <a:ext cx="1311275"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2951" name="Object 7"/>
          <p:cNvGraphicFramePr>
            <a:graphicFrameLocks noChangeAspect="1"/>
          </p:cNvGraphicFramePr>
          <p:nvPr/>
        </p:nvGraphicFramePr>
        <p:xfrm>
          <a:off x="5791200" y="914400"/>
          <a:ext cx="3048000" cy="1122363"/>
        </p:xfrm>
        <a:graphic>
          <a:graphicData uri="http://schemas.openxmlformats.org/presentationml/2006/ole">
            <mc:AlternateContent xmlns:mc="http://schemas.openxmlformats.org/markup-compatibility/2006">
              <mc:Choice xmlns:v="urn:schemas-microsoft-com:vml" Requires="v">
                <p:oleObj spid="_x0000_s17425" name="Equation" r:id="rId6" imgW="1930400" imgH="711200" progId="Equation.DSMT4">
                  <p:embed/>
                </p:oleObj>
              </mc:Choice>
              <mc:Fallback>
                <p:oleObj name="Equation" r:id="rId6" imgW="1930400" imgH="7112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91200" y="914400"/>
                        <a:ext cx="3048000" cy="1122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2952" name="Object 8"/>
          <p:cNvGraphicFramePr>
            <a:graphicFrameLocks noChangeAspect="1"/>
          </p:cNvGraphicFramePr>
          <p:nvPr/>
        </p:nvGraphicFramePr>
        <p:xfrm>
          <a:off x="3276600" y="533400"/>
          <a:ext cx="1295400" cy="493713"/>
        </p:xfrm>
        <a:graphic>
          <a:graphicData uri="http://schemas.openxmlformats.org/presentationml/2006/ole">
            <mc:AlternateContent xmlns:mc="http://schemas.openxmlformats.org/markup-compatibility/2006">
              <mc:Choice xmlns:v="urn:schemas-microsoft-com:vml" Requires="v">
                <p:oleObj spid="_x0000_s17426" name="Equation" r:id="rId8" imgW="533169" imgH="203112" progId="Equation.DSMT4">
                  <p:embed/>
                </p:oleObj>
              </mc:Choice>
              <mc:Fallback>
                <p:oleObj name="Equation" r:id="rId8" imgW="533169" imgH="203112"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76600" y="533400"/>
                        <a:ext cx="1295400" cy="493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2953" name="Object 9"/>
          <p:cNvGraphicFramePr>
            <a:graphicFrameLocks noChangeAspect="1"/>
          </p:cNvGraphicFramePr>
          <p:nvPr/>
        </p:nvGraphicFramePr>
        <p:xfrm>
          <a:off x="2743200" y="1066800"/>
          <a:ext cx="2312988" cy="647700"/>
        </p:xfrm>
        <a:graphic>
          <a:graphicData uri="http://schemas.openxmlformats.org/presentationml/2006/ole">
            <mc:AlternateContent xmlns:mc="http://schemas.openxmlformats.org/markup-compatibility/2006">
              <mc:Choice xmlns:v="urn:schemas-microsoft-com:vml" Requires="v">
                <p:oleObj spid="_x0000_s17427" name="Equation" r:id="rId10" imgW="952087" imgH="266584" progId="Equation.DSMT4">
                  <p:embed/>
                </p:oleObj>
              </mc:Choice>
              <mc:Fallback>
                <p:oleObj name="Equation" r:id="rId10" imgW="952087" imgH="266584"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43200" y="1066800"/>
                        <a:ext cx="2312988" cy="64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2954" name="Object 10"/>
          <p:cNvGraphicFramePr>
            <a:graphicFrameLocks noChangeAspect="1"/>
          </p:cNvGraphicFramePr>
          <p:nvPr/>
        </p:nvGraphicFramePr>
        <p:xfrm>
          <a:off x="2438400" y="1752600"/>
          <a:ext cx="2776538" cy="955675"/>
        </p:xfrm>
        <a:graphic>
          <a:graphicData uri="http://schemas.openxmlformats.org/presentationml/2006/ole">
            <mc:AlternateContent xmlns:mc="http://schemas.openxmlformats.org/markup-compatibility/2006">
              <mc:Choice xmlns:v="urn:schemas-microsoft-com:vml" Requires="v">
                <p:oleObj spid="_x0000_s17428" name="Equation" r:id="rId12" imgW="1143000" imgH="393700" progId="Equation.DSMT4">
                  <p:embed/>
                </p:oleObj>
              </mc:Choice>
              <mc:Fallback>
                <p:oleObj name="Equation" r:id="rId12" imgW="1143000" imgH="39370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438400" y="1752600"/>
                        <a:ext cx="2776538" cy="955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2956" name="Object 12"/>
          <p:cNvGraphicFramePr>
            <a:graphicFrameLocks noChangeAspect="1"/>
          </p:cNvGraphicFramePr>
          <p:nvPr/>
        </p:nvGraphicFramePr>
        <p:xfrm>
          <a:off x="2667000" y="2971800"/>
          <a:ext cx="2344738" cy="1417638"/>
        </p:xfrm>
        <a:graphic>
          <a:graphicData uri="http://schemas.openxmlformats.org/presentationml/2006/ole">
            <mc:AlternateContent xmlns:mc="http://schemas.openxmlformats.org/markup-compatibility/2006">
              <mc:Choice xmlns:v="urn:schemas-microsoft-com:vml" Requires="v">
                <p:oleObj spid="_x0000_s17429" name="Equation" r:id="rId14" imgW="965200" imgH="584200" progId="Equation.DSMT4">
                  <p:embed/>
                </p:oleObj>
              </mc:Choice>
              <mc:Fallback>
                <p:oleObj name="Equation" r:id="rId14" imgW="965200" imgH="58420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667000" y="2971800"/>
                        <a:ext cx="2344738" cy="1417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2957" name="Object 13"/>
          <p:cNvGraphicFramePr>
            <a:graphicFrameLocks noChangeAspect="1"/>
          </p:cNvGraphicFramePr>
          <p:nvPr/>
        </p:nvGraphicFramePr>
        <p:xfrm>
          <a:off x="549275" y="4419600"/>
          <a:ext cx="7712075" cy="2095500"/>
        </p:xfrm>
        <a:graphic>
          <a:graphicData uri="http://schemas.openxmlformats.org/presentationml/2006/ole">
            <mc:AlternateContent xmlns:mc="http://schemas.openxmlformats.org/markup-compatibility/2006">
              <mc:Choice xmlns:v="urn:schemas-microsoft-com:vml" Requires="v">
                <p:oleObj spid="_x0000_s17430" name="Equation" r:id="rId16" imgW="3175000" imgH="863600" progId="Equation.DSMT4">
                  <p:embed/>
                </p:oleObj>
              </mc:Choice>
              <mc:Fallback>
                <p:oleObj name="Equation" r:id="rId16" imgW="3175000" imgH="863600"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49275" y="4419600"/>
                        <a:ext cx="7712075" cy="209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1160910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82948"/>
                                        </p:tgtEl>
                                        <p:attrNameLst>
                                          <p:attrName>style.visibility</p:attrName>
                                        </p:attrNameLst>
                                      </p:cBhvr>
                                      <p:to>
                                        <p:strVal val="visible"/>
                                      </p:to>
                                    </p:set>
                                    <p:animEffect transition="in" filter="strips(downLeft)">
                                      <p:cBhvr>
                                        <p:cTn id="7" dur="500"/>
                                        <p:tgtEl>
                                          <p:spTgt spid="829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82949"/>
                                        </p:tgtEl>
                                        <p:attrNameLst>
                                          <p:attrName>style.visibility</p:attrName>
                                        </p:attrNameLst>
                                      </p:cBhvr>
                                      <p:to>
                                        <p:strVal val="visible"/>
                                      </p:to>
                                    </p:set>
                                    <p:animEffect transition="in" filter="strips(downLeft)">
                                      <p:cBhvr>
                                        <p:cTn id="12" dur="500"/>
                                        <p:tgtEl>
                                          <p:spTgt spid="8294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nodeType="clickEffect">
                                  <p:stCondLst>
                                    <p:cond delay="0"/>
                                  </p:stCondLst>
                                  <p:childTnLst>
                                    <p:set>
                                      <p:cBhvr>
                                        <p:cTn id="16" dur="1" fill="hold">
                                          <p:stCondLst>
                                            <p:cond delay="0"/>
                                          </p:stCondLst>
                                        </p:cTn>
                                        <p:tgtEl>
                                          <p:spTgt spid="82950"/>
                                        </p:tgtEl>
                                        <p:attrNameLst>
                                          <p:attrName>style.visibility</p:attrName>
                                        </p:attrNameLst>
                                      </p:cBhvr>
                                      <p:to>
                                        <p:strVal val="visible"/>
                                      </p:to>
                                    </p:set>
                                    <p:animEffect transition="in" filter="strips(downLeft)">
                                      <p:cBhvr>
                                        <p:cTn id="17" dur="500"/>
                                        <p:tgtEl>
                                          <p:spTgt spid="8295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nodeType="clickEffect">
                                  <p:stCondLst>
                                    <p:cond delay="0"/>
                                  </p:stCondLst>
                                  <p:childTnLst>
                                    <p:set>
                                      <p:cBhvr>
                                        <p:cTn id="21" dur="1" fill="hold">
                                          <p:stCondLst>
                                            <p:cond delay="0"/>
                                          </p:stCondLst>
                                        </p:cTn>
                                        <p:tgtEl>
                                          <p:spTgt spid="82951"/>
                                        </p:tgtEl>
                                        <p:attrNameLst>
                                          <p:attrName>style.visibility</p:attrName>
                                        </p:attrNameLst>
                                      </p:cBhvr>
                                      <p:to>
                                        <p:strVal val="visible"/>
                                      </p:to>
                                    </p:set>
                                    <p:animEffect transition="in" filter="strips(downLeft)">
                                      <p:cBhvr>
                                        <p:cTn id="22" dur="500"/>
                                        <p:tgtEl>
                                          <p:spTgt spid="8295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12" fill="hold" nodeType="clickEffect">
                                  <p:stCondLst>
                                    <p:cond delay="0"/>
                                  </p:stCondLst>
                                  <p:childTnLst>
                                    <p:set>
                                      <p:cBhvr>
                                        <p:cTn id="26" dur="1" fill="hold">
                                          <p:stCondLst>
                                            <p:cond delay="0"/>
                                          </p:stCondLst>
                                        </p:cTn>
                                        <p:tgtEl>
                                          <p:spTgt spid="82952"/>
                                        </p:tgtEl>
                                        <p:attrNameLst>
                                          <p:attrName>style.visibility</p:attrName>
                                        </p:attrNameLst>
                                      </p:cBhvr>
                                      <p:to>
                                        <p:strVal val="visible"/>
                                      </p:to>
                                    </p:set>
                                    <p:animEffect transition="in" filter="strips(downLeft)">
                                      <p:cBhvr>
                                        <p:cTn id="27" dur="500"/>
                                        <p:tgtEl>
                                          <p:spTgt spid="8295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12" fill="hold" nodeType="clickEffect">
                                  <p:stCondLst>
                                    <p:cond delay="0"/>
                                  </p:stCondLst>
                                  <p:childTnLst>
                                    <p:set>
                                      <p:cBhvr>
                                        <p:cTn id="31" dur="1" fill="hold">
                                          <p:stCondLst>
                                            <p:cond delay="0"/>
                                          </p:stCondLst>
                                        </p:cTn>
                                        <p:tgtEl>
                                          <p:spTgt spid="82953"/>
                                        </p:tgtEl>
                                        <p:attrNameLst>
                                          <p:attrName>style.visibility</p:attrName>
                                        </p:attrNameLst>
                                      </p:cBhvr>
                                      <p:to>
                                        <p:strVal val="visible"/>
                                      </p:to>
                                    </p:set>
                                    <p:animEffect transition="in" filter="strips(downLeft)">
                                      <p:cBhvr>
                                        <p:cTn id="32" dur="500"/>
                                        <p:tgtEl>
                                          <p:spTgt spid="8295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12" fill="hold" nodeType="clickEffect">
                                  <p:stCondLst>
                                    <p:cond delay="0"/>
                                  </p:stCondLst>
                                  <p:childTnLst>
                                    <p:set>
                                      <p:cBhvr>
                                        <p:cTn id="36" dur="1" fill="hold">
                                          <p:stCondLst>
                                            <p:cond delay="0"/>
                                          </p:stCondLst>
                                        </p:cTn>
                                        <p:tgtEl>
                                          <p:spTgt spid="82954"/>
                                        </p:tgtEl>
                                        <p:attrNameLst>
                                          <p:attrName>style.visibility</p:attrName>
                                        </p:attrNameLst>
                                      </p:cBhvr>
                                      <p:to>
                                        <p:strVal val="visible"/>
                                      </p:to>
                                    </p:set>
                                    <p:animEffect transition="in" filter="strips(downLeft)">
                                      <p:cBhvr>
                                        <p:cTn id="37" dur="500"/>
                                        <p:tgtEl>
                                          <p:spTgt spid="8295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8" presetClass="entr" presetSubtype="12" fill="hold" nodeType="clickEffect">
                                  <p:stCondLst>
                                    <p:cond delay="0"/>
                                  </p:stCondLst>
                                  <p:childTnLst>
                                    <p:set>
                                      <p:cBhvr>
                                        <p:cTn id="41" dur="1" fill="hold">
                                          <p:stCondLst>
                                            <p:cond delay="0"/>
                                          </p:stCondLst>
                                        </p:cTn>
                                        <p:tgtEl>
                                          <p:spTgt spid="82956"/>
                                        </p:tgtEl>
                                        <p:attrNameLst>
                                          <p:attrName>style.visibility</p:attrName>
                                        </p:attrNameLst>
                                      </p:cBhvr>
                                      <p:to>
                                        <p:strVal val="visible"/>
                                      </p:to>
                                    </p:set>
                                    <p:animEffect transition="in" filter="strips(downLeft)">
                                      <p:cBhvr>
                                        <p:cTn id="42" dur="500"/>
                                        <p:tgtEl>
                                          <p:spTgt spid="8295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8" presetClass="entr" presetSubtype="12" fill="hold" nodeType="clickEffect">
                                  <p:stCondLst>
                                    <p:cond delay="0"/>
                                  </p:stCondLst>
                                  <p:childTnLst>
                                    <p:set>
                                      <p:cBhvr>
                                        <p:cTn id="46" dur="1" fill="hold">
                                          <p:stCondLst>
                                            <p:cond delay="0"/>
                                          </p:stCondLst>
                                        </p:cTn>
                                        <p:tgtEl>
                                          <p:spTgt spid="82957"/>
                                        </p:tgtEl>
                                        <p:attrNameLst>
                                          <p:attrName>style.visibility</p:attrName>
                                        </p:attrNameLst>
                                      </p:cBhvr>
                                      <p:to>
                                        <p:strVal val="visible"/>
                                      </p:to>
                                    </p:set>
                                    <p:animEffect transition="in" filter="strips(downLeft)">
                                      <p:cBhvr>
                                        <p:cTn id="47" dur="500"/>
                                        <p:tgtEl>
                                          <p:spTgt spid="829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8" grpId="0"/>
      <p:bldP spid="8294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3972" name="Object 4"/>
          <p:cNvGraphicFramePr>
            <a:graphicFrameLocks noChangeAspect="1"/>
          </p:cNvGraphicFramePr>
          <p:nvPr/>
        </p:nvGraphicFramePr>
        <p:xfrm>
          <a:off x="228600" y="0"/>
          <a:ext cx="8485188" cy="2527300"/>
        </p:xfrm>
        <a:graphic>
          <a:graphicData uri="http://schemas.openxmlformats.org/presentationml/2006/ole">
            <mc:AlternateContent xmlns:mc="http://schemas.openxmlformats.org/markup-compatibility/2006">
              <mc:Choice xmlns:v="urn:schemas-microsoft-com:vml" Requires="v">
                <p:oleObj spid="_x0000_s18440" name="Equation" r:id="rId4" imgW="3492500" imgH="1041400" progId="Equation.DSMT4">
                  <p:embed/>
                </p:oleObj>
              </mc:Choice>
              <mc:Fallback>
                <p:oleObj name="Equation" r:id="rId4" imgW="3492500" imgH="10414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0"/>
                        <a:ext cx="8485188" cy="2527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3973" name="Object 5"/>
          <p:cNvGraphicFramePr>
            <a:graphicFrameLocks noChangeAspect="1"/>
          </p:cNvGraphicFramePr>
          <p:nvPr/>
        </p:nvGraphicFramePr>
        <p:xfrm>
          <a:off x="1676400" y="2667000"/>
          <a:ext cx="3940175" cy="1154113"/>
        </p:xfrm>
        <a:graphic>
          <a:graphicData uri="http://schemas.openxmlformats.org/presentationml/2006/ole">
            <mc:AlternateContent xmlns:mc="http://schemas.openxmlformats.org/markup-compatibility/2006">
              <mc:Choice xmlns:v="urn:schemas-microsoft-com:vml" Requires="v">
                <p:oleObj spid="_x0000_s18441" name="Equation" r:id="rId6" imgW="1345616" imgH="393529" progId="Equation.DSMT4">
                  <p:embed/>
                </p:oleObj>
              </mc:Choice>
              <mc:Fallback>
                <p:oleObj name="Equation" r:id="rId6" imgW="1345616" imgH="393529"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76400" y="2667000"/>
                        <a:ext cx="3940175" cy="1154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3974" name="Object 6"/>
          <p:cNvGraphicFramePr>
            <a:graphicFrameLocks noChangeAspect="1"/>
          </p:cNvGraphicFramePr>
          <p:nvPr/>
        </p:nvGraphicFramePr>
        <p:xfrm>
          <a:off x="1676400" y="4038600"/>
          <a:ext cx="4089400" cy="1154113"/>
        </p:xfrm>
        <a:graphic>
          <a:graphicData uri="http://schemas.openxmlformats.org/presentationml/2006/ole">
            <mc:AlternateContent xmlns:mc="http://schemas.openxmlformats.org/markup-compatibility/2006">
              <mc:Choice xmlns:v="urn:schemas-microsoft-com:vml" Requires="v">
                <p:oleObj spid="_x0000_s18442" name="Equation" r:id="rId8" imgW="1396394" imgH="393529" progId="Equation.DSMT4">
                  <p:embed/>
                </p:oleObj>
              </mc:Choice>
              <mc:Fallback>
                <p:oleObj name="Equation" r:id="rId8" imgW="1396394" imgH="393529"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76400" y="4038600"/>
                        <a:ext cx="4089400" cy="1154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668180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83972"/>
                                        </p:tgtEl>
                                        <p:attrNameLst>
                                          <p:attrName>style.visibility</p:attrName>
                                        </p:attrNameLst>
                                      </p:cBhvr>
                                      <p:to>
                                        <p:strVal val="visible"/>
                                      </p:to>
                                    </p:set>
                                    <p:anim calcmode="lin" valueType="num">
                                      <p:cBhvr>
                                        <p:cTn id="7" dur="1000" fill="hold"/>
                                        <p:tgtEl>
                                          <p:spTgt spid="83972"/>
                                        </p:tgtEl>
                                        <p:attrNameLst>
                                          <p:attrName>ppt_w</p:attrName>
                                        </p:attrNameLst>
                                      </p:cBhvr>
                                      <p:tavLst>
                                        <p:tav tm="0">
                                          <p:val>
                                            <p:fltVal val="0"/>
                                          </p:val>
                                        </p:tav>
                                        <p:tav tm="100000">
                                          <p:val>
                                            <p:strVal val="#ppt_w"/>
                                          </p:val>
                                        </p:tav>
                                      </p:tavLst>
                                    </p:anim>
                                    <p:anim calcmode="lin" valueType="num">
                                      <p:cBhvr>
                                        <p:cTn id="8" dur="1000" fill="hold"/>
                                        <p:tgtEl>
                                          <p:spTgt spid="83972"/>
                                        </p:tgtEl>
                                        <p:attrNameLst>
                                          <p:attrName>ppt_h</p:attrName>
                                        </p:attrNameLst>
                                      </p:cBhvr>
                                      <p:tavLst>
                                        <p:tav tm="0">
                                          <p:val>
                                            <p:fltVal val="0"/>
                                          </p:val>
                                        </p:tav>
                                        <p:tav tm="100000">
                                          <p:val>
                                            <p:strVal val="#ppt_h"/>
                                          </p:val>
                                        </p:tav>
                                      </p:tavLst>
                                    </p:anim>
                                    <p:anim calcmode="lin" valueType="num">
                                      <p:cBhvr>
                                        <p:cTn id="9" dur="1000" fill="hold"/>
                                        <p:tgtEl>
                                          <p:spTgt spid="8397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8397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nodeType="clickEffect">
                                  <p:stCondLst>
                                    <p:cond delay="0"/>
                                  </p:stCondLst>
                                  <p:childTnLst>
                                    <p:set>
                                      <p:cBhvr>
                                        <p:cTn id="14" dur="1" fill="hold">
                                          <p:stCondLst>
                                            <p:cond delay="0"/>
                                          </p:stCondLst>
                                        </p:cTn>
                                        <p:tgtEl>
                                          <p:spTgt spid="83973"/>
                                        </p:tgtEl>
                                        <p:attrNameLst>
                                          <p:attrName>style.visibility</p:attrName>
                                        </p:attrNameLst>
                                      </p:cBhvr>
                                      <p:to>
                                        <p:strVal val="visible"/>
                                      </p:to>
                                    </p:set>
                                    <p:anim calcmode="lin" valueType="num">
                                      <p:cBhvr>
                                        <p:cTn id="15" dur="500" fill="hold"/>
                                        <p:tgtEl>
                                          <p:spTgt spid="83973"/>
                                        </p:tgtEl>
                                        <p:attrNameLst>
                                          <p:attrName>ppt_w</p:attrName>
                                        </p:attrNameLst>
                                      </p:cBhvr>
                                      <p:tavLst>
                                        <p:tav tm="0">
                                          <p:val>
                                            <p:fltVal val="0"/>
                                          </p:val>
                                        </p:tav>
                                        <p:tav tm="100000">
                                          <p:val>
                                            <p:strVal val="#ppt_w"/>
                                          </p:val>
                                        </p:tav>
                                      </p:tavLst>
                                    </p:anim>
                                    <p:anim calcmode="lin" valueType="num">
                                      <p:cBhvr>
                                        <p:cTn id="16" dur="500" fill="hold"/>
                                        <p:tgtEl>
                                          <p:spTgt spid="83973"/>
                                        </p:tgtEl>
                                        <p:attrNameLst>
                                          <p:attrName>ppt_h</p:attrName>
                                        </p:attrNameLst>
                                      </p:cBhvr>
                                      <p:tavLst>
                                        <p:tav tm="0">
                                          <p:val>
                                            <p:fltVal val="0"/>
                                          </p:val>
                                        </p:tav>
                                        <p:tav tm="100000">
                                          <p:val>
                                            <p:strVal val="#ppt_h"/>
                                          </p:val>
                                        </p:tav>
                                      </p:tavLst>
                                    </p:anim>
                                    <p:anim calcmode="lin" valueType="num">
                                      <p:cBhvr>
                                        <p:cTn id="17" dur="500" fill="hold"/>
                                        <p:tgtEl>
                                          <p:spTgt spid="83973"/>
                                        </p:tgtEl>
                                        <p:attrNameLst>
                                          <p:attrName>style.rotation</p:attrName>
                                        </p:attrNameLst>
                                      </p:cBhvr>
                                      <p:tavLst>
                                        <p:tav tm="0">
                                          <p:val>
                                            <p:fltVal val="360"/>
                                          </p:val>
                                        </p:tav>
                                        <p:tav tm="100000">
                                          <p:val>
                                            <p:fltVal val="0"/>
                                          </p:val>
                                        </p:tav>
                                      </p:tavLst>
                                    </p:anim>
                                    <p:animEffect transition="in" filter="fade">
                                      <p:cBhvr>
                                        <p:cTn id="18" dur="500"/>
                                        <p:tgtEl>
                                          <p:spTgt spid="83973"/>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nodeType="clickEffect">
                                  <p:stCondLst>
                                    <p:cond delay="0"/>
                                  </p:stCondLst>
                                  <p:childTnLst>
                                    <p:set>
                                      <p:cBhvr>
                                        <p:cTn id="22" dur="1" fill="hold">
                                          <p:stCondLst>
                                            <p:cond delay="0"/>
                                          </p:stCondLst>
                                        </p:cTn>
                                        <p:tgtEl>
                                          <p:spTgt spid="83974"/>
                                        </p:tgtEl>
                                        <p:attrNameLst>
                                          <p:attrName>style.visibility</p:attrName>
                                        </p:attrNameLst>
                                      </p:cBhvr>
                                      <p:to>
                                        <p:strVal val="visible"/>
                                      </p:to>
                                    </p:set>
                                    <p:anim calcmode="lin" valueType="num">
                                      <p:cBhvr>
                                        <p:cTn id="23" dur="500" fill="hold"/>
                                        <p:tgtEl>
                                          <p:spTgt spid="83974"/>
                                        </p:tgtEl>
                                        <p:attrNameLst>
                                          <p:attrName>ppt_w</p:attrName>
                                        </p:attrNameLst>
                                      </p:cBhvr>
                                      <p:tavLst>
                                        <p:tav tm="0">
                                          <p:val>
                                            <p:fltVal val="0"/>
                                          </p:val>
                                        </p:tav>
                                        <p:tav tm="100000">
                                          <p:val>
                                            <p:strVal val="#ppt_w"/>
                                          </p:val>
                                        </p:tav>
                                      </p:tavLst>
                                    </p:anim>
                                    <p:anim calcmode="lin" valueType="num">
                                      <p:cBhvr>
                                        <p:cTn id="24" dur="500" fill="hold"/>
                                        <p:tgtEl>
                                          <p:spTgt spid="83974"/>
                                        </p:tgtEl>
                                        <p:attrNameLst>
                                          <p:attrName>ppt_h</p:attrName>
                                        </p:attrNameLst>
                                      </p:cBhvr>
                                      <p:tavLst>
                                        <p:tav tm="0">
                                          <p:val>
                                            <p:fltVal val="0"/>
                                          </p:val>
                                        </p:tav>
                                        <p:tav tm="100000">
                                          <p:val>
                                            <p:strVal val="#ppt_h"/>
                                          </p:val>
                                        </p:tav>
                                      </p:tavLst>
                                    </p:anim>
                                    <p:anim calcmode="lin" valueType="num">
                                      <p:cBhvr>
                                        <p:cTn id="25" dur="500" fill="hold"/>
                                        <p:tgtEl>
                                          <p:spTgt spid="83974"/>
                                        </p:tgtEl>
                                        <p:attrNameLst>
                                          <p:attrName>style.rotation</p:attrName>
                                        </p:attrNameLst>
                                      </p:cBhvr>
                                      <p:tavLst>
                                        <p:tav tm="0">
                                          <p:val>
                                            <p:fltVal val="360"/>
                                          </p:val>
                                        </p:tav>
                                        <p:tav tm="100000">
                                          <p:val>
                                            <p:fltVal val="0"/>
                                          </p:val>
                                        </p:tav>
                                      </p:tavLst>
                                    </p:anim>
                                    <p:animEffect transition="in" filter="fade">
                                      <p:cBhvr>
                                        <p:cTn id="26" dur="500"/>
                                        <p:tgtEl>
                                          <p:spTgt spid="839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p:cNvSpPr>
            <a:spLocks noGrp="1" noChangeArrowheads="1"/>
          </p:cNvSpPr>
          <p:nvPr>
            <p:ph type="body" idx="1"/>
          </p:nvPr>
        </p:nvSpPr>
        <p:spPr>
          <a:xfrm>
            <a:off x="457200" y="228600"/>
            <a:ext cx="8229600" cy="5902325"/>
          </a:xfrm>
        </p:spPr>
        <p:txBody>
          <a:bodyPr/>
          <a:lstStyle/>
          <a:p>
            <a:pPr eaLnBrk="1" hangingPunct="1">
              <a:defRPr/>
            </a:pPr>
            <a:r>
              <a:rPr lang="en-US" sz="2800" smtClean="0">
                <a:effectLst>
                  <a:outerShdw blurRad="38100" dist="38100" dir="2700000" algn="tl">
                    <a:srgbClr val="C0C0C0"/>
                  </a:outerShdw>
                </a:effectLst>
              </a:rPr>
              <a:t>Is the combustion of ethanol an exothermic process or an endothermic process. Explain. </a:t>
            </a:r>
          </a:p>
          <a:p>
            <a:pPr eaLnBrk="1" hangingPunct="1">
              <a:defRPr/>
            </a:pPr>
            <a:endParaRPr lang="en-US" sz="2800" smtClean="0">
              <a:effectLst>
                <a:outerShdw blurRad="38100" dist="38100" dir="2700000" algn="tl">
                  <a:srgbClr val="C0C0C0"/>
                </a:outerShdw>
              </a:effectLst>
            </a:endParaRPr>
          </a:p>
          <a:p>
            <a:pPr eaLnBrk="1" hangingPunct="1">
              <a:defRPr/>
            </a:pPr>
            <a:endParaRPr lang="en-US" sz="2800" smtClean="0">
              <a:effectLst>
                <a:outerShdw blurRad="38100" dist="38100" dir="2700000" algn="tl">
                  <a:srgbClr val="C0C0C0"/>
                </a:outerShdw>
              </a:effectLst>
            </a:endParaRPr>
          </a:p>
          <a:p>
            <a:pPr eaLnBrk="1" hangingPunct="1">
              <a:defRPr/>
            </a:pPr>
            <a:r>
              <a:rPr lang="en-US" sz="2800" smtClean="0">
                <a:effectLst>
                  <a:outerShdw blurRad="38100" dist="38100" dir="2700000" algn="tl">
                    <a:srgbClr val="C0C0C0"/>
                  </a:outerShdw>
                </a:effectLst>
              </a:rPr>
              <a:t>Determine the experimental error of the experiment if the accepted value for the combustion of ethanol is -1366.8kJ/mol</a:t>
            </a:r>
          </a:p>
        </p:txBody>
      </p:sp>
      <p:graphicFrame>
        <p:nvGraphicFramePr>
          <p:cNvPr id="84996" name="Object 4"/>
          <p:cNvGraphicFramePr>
            <a:graphicFrameLocks noChangeAspect="1"/>
          </p:cNvGraphicFramePr>
          <p:nvPr/>
        </p:nvGraphicFramePr>
        <p:xfrm>
          <a:off x="914400" y="3962400"/>
          <a:ext cx="6172200" cy="871538"/>
        </p:xfrm>
        <a:graphic>
          <a:graphicData uri="http://schemas.openxmlformats.org/presentationml/2006/ole">
            <mc:AlternateContent xmlns:mc="http://schemas.openxmlformats.org/markup-compatibility/2006">
              <mc:Choice xmlns:v="urn:schemas-microsoft-com:vml" Requires="v">
                <p:oleObj spid="_x0000_s19464" name="Equation" r:id="rId4" imgW="3416300" imgH="482600" progId="Equation.DSMT4">
                  <p:embed/>
                </p:oleObj>
              </mc:Choice>
              <mc:Fallback>
                <p:oleObj name="Equation" r:id="rId4" imgW="3416300" imgH="482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3962400"/>
                        <a:ext cx="6172200" cy="871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4997" name="Object 5"/>
          <p:cNvGraphicFramePr>
            <a:graphicFrameLocks noChangeAspect="1"/>
          </p:cNvGraphicFramePr>
          <p:nvPr/>
        </p:nvGraphicFramePr>
        <p:xfrm>
          <a:off x="533400" y="4953000"/>
          <a:ext cx="5368925" cy="1422400"/>
        </p:xfrm>
        <a:graphic>
          <a:graphicData uri="http://schemas.openxmlformats.org/presentationml/2006/ole">
            <mc:AlternateContent xmlns:mc="http://schemas.openxmlformats.org/markup-compatibility/2006">
              <mc:Choice xmlns:v="urn:schemas-microsoft-com:vml" Requires="v">
                <p:oleObj spid="_x0000_s19465" name="Equation" r:id="rId6" imgW="2971800" imgH="787400" progId="Equation.DSMT4">
                  <p:embed/>
                </p:oleObj>
              </mc:Choice>
              <mc:Fallback>
                <p:oleObj name="Equation" r:id="rId6" imgW="2971800" imgH="7874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3400" y="4953000"/>
                        <a:ext cx="5368925" cy="1422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4998" name="Object 6"/>
          <p:cNvGraphicFramePr>
            <a:graphicFrameLocks noChangeAspect="1"/>
          </p:cNvGraphicFramePr>
          <p:nvPr/>
        </p:nvGraphicFramePr>
        <p:xfrm>
          <a:off x="6096000" y="5334000"/>
          <a:ext cx="2190750" cy="712788"/>
        </p:xfrm>
        <a:graphic>
          <a:graphicData uri="http://schemas.openxmlformats.org/presentationml/2006/ole">
            <mc:AlternateContent xmlns:mc="http://schemas.openxmlformats.org/markup-compatibility/2006">
              <mc:Choice xmlns:v="urn:schemas-microsoft-com:vml" Requires="v">
                <p:oleObj spid="_x0000_s19466" name="Equation" r:id="rId8" imgW="545626" imgH="177646" progId="Equation.DSMT4">
                  <p:embed/>
                </p:oleObj>
              </mc:Choice>
              <mc:Fallback>
                <p:oleObj name="Equation" r:id="rId8" imgW="545626" imgH="177646"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96000" y="5334000"/>
                        <a:ext cx="2190750" cy="712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2540093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anim calcmode="lin" valueType="num">
                                      <p:cBhvr>
                                        <p:cTn id="7" dur="1000" fill="hold"/>
                                        <p:tgtEl>
                                          <p:spTgt spid="8499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8499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8499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8499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nodeType="clickEffect">
                                  <p:stCondLst>
                                    <p:cond delay="0"/>
                                  </p:stCondLst>
                                  <p:childTnLst>
                                    <p:set>
                                      <p:cBhvr>
                                        <p:cTn id="14" dur="1" fill="hold">
                                          <p:stCondLst>
                                            <p:cond delay="0"/>
                                          </p:stCondLst>
                                        </p:cTn>
                                        <p:tgtEl>
                                          <p:spTgt spid="84995">
                                            <p:txEl>
                                              <p:pRg st="3" end="3"/>
                                            </p:txEl>
                                          </p:spTgt>
                                        </p:tgtEl>
                                        <p:attrNameLst>
                                          <p:attrName>style.visibility</p:attrName>
                                        </p:attrNameLst>
                                      </p:cBhvr>
                                      <p:to>
                                        <p:strVal val="visible"/>
                                      </p:to>
                                    </p:set>
                                    <p:anim calcmode="lin" valueType="num">
                                      <p:cBhvr>
                                        <p:cTn id="15" dur="1000" fill="hold"/>
                                        <p:tgtEl>
                                          <p:spTgt spid="84995">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84995">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84995">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84995">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nodeType="clickEffect">
                                  <p:stCondLst>
                                    <p:cond delay="0"/>
                                  </p:stCondLst>
                                  <p:childTnLst>
                                    <p:set>
                                      <p:cBhvr>
                                        <p:cTn id="22" dur="1" fill="hold">
                                          <p:stCondLst>
                                            <p:cond delay="0"/>
                                          </p:stCondLst>
                                        </p:cTn>
                                        <p:tgtEl>
                                          <p:spTgt spid="84996"/>
                                        </p:tgtEl>
                                        <p:attrNameLst>
                                          <p:attrName>style.visibility</p:attrName>
                                        </p:attrNameLst>
                                      </p:cBhvr>
                                      <p:to>
                                        <p:strVal val="visible"/>
                                      </p:to>
                                    </p:set>
                                    <p:anim calcmode="lin" valueType="num">
                                      <p:cBhvr>
                                        <p:cTn id="23" dur="1000" fill="hold"/>
                                        <p:tgtEl>
                                          <p:spTgt spid="84996"/>
                                        </p:tgtEl>
                                        <p:attrNameLst>
                                          <p:attrName>ppt_w</p:attrName>
                                        </p:attrNameLst>
                                      </p:cBhvr>
                                      <p:tavLst>
                                        <p:tav tm="0">
                                          <p:val>
                                            <p:fltVal val="0"/>
                                          </p:val>
                                        </p:tav>
                                        <p:tav tm="100000">
                                          <p:val>
                                            <p:strVal val="#ppt_w"/>
                                          </p:val>
                                        </p:tav>
                                      </p:tavLst>
                                    </p:anim>
                                    <p:anim calcmode="lin" valueType="num">
                                      <p:cBhvr>
                                        <p:cTn id="24" dur="1000" fill="hold"/>
                                        <p:tgtEl>
                                          <p:spTgt spid="84996"/>
                                        </p:tgtEl>
                                        <p:attrNameLst>
                                          <p:attrName>ppt_h</p:attrName>
                                        </p:attrNameLst>
                                      </p:cBhvr>
                                      <p:tavLst>
                                        <p:tav tm="0">
                                          <p:val>
                                            <p:fltVal val="0"/>
                                          </p:val>
                                        </p:tav>
                                        <p:tav tm="100000">
                                          <p:val>
                                            <p:strVal val="#ppt_h"/>
                                          </p:val>
                                        </p:tav>
                                      </p:tavLst>
                                    </p:anim>
                                    <p:anim calcmode="lin" valueType="num">
                                      <p:cBhvr>
                                        <p:cTn id="25" dur="1000" fill="hold"/>
                                        <p:tgtEl>
                                          <p:spTgt spid="84996"/>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8499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ntr" presetSubtype="0" fill="hold" nodeType="clickEffect">
                                  <p:stCondLst>
                                    <p:cond delay="0"/>
                                  </p:stCondLst>
                                  <p:childTnLst>
                                    <p:set>
                                      <p:cBhvr>
                                        <p:cTn id="30" dur="1" fill="hold">
                                          <p:stCondLst>
                                            <p:cond delay="0"/>
                                          </p:stCondLst>
                                        </p:cTn>
                                        <p:tgtEl>
                                          <p:spTgt spid="84997"/>
                                        </p:tgtEl>
                                        <p:attrNameLst>
                                          <p:attrName>style.visibility</p:attrName>
                                        </p:attrNameLst>
                                      </p:cBhvr>
                                      <p:to>
                                        <p:strVal val="visible"/>
                                      </p:to>
                                    </p:set>
                                    <p:anim calcmode="lin" valueType="num">
                                      <p:cBhvr>
                                        <p:cTn id="31" dur="1000" fill="hold"/>
                                        <p:tgtEl>
                                          <p:spTgt spid="84997"/>
                                        </p:tgtEl>
                                        <p:attrNameLst>
                                          <p:attrName>ppt_w</p:attrName>
                                        </p:attrNameLst>
                                      </p:cBhvr>
                                      <p:tavLst>
                                        <p:tav tm="0">
                                          <p:val>
                                            <p:fltVal val="0"/>
                                          </p:val>
                                        </p:tav>
                                        <p:tav tm="100000">
                                          <p:val>
                                            <p:strVal val="#ppt_w"/>
                                          </p:val>
                                        </p:tav>
                                      </p:tavLst>
                                    </p:anim>
                                    <p:anim calcmode="lin" valueType="num">
                                      <p:cBhvr>
                                        <p:cTn id="32" dur="1000" fill="hold"/>
                                        <p:tgtEl>
                                          <p:spTgt spid="84997"/>
                                        </p:tgtEl>
                                        <p:attrNameLst>
                                          <p:attrName>ppt_h</p:attrName>
                                        </p:attrNameLst>
                                      </p:cBhvr>
                                      <p:tavLst>
                                        <p:tav tm="0">
                                          <p:val>
                                            <p:fltVal val="0"/>
                                          </p:val>
                                        </p:tav>
                                        <p:tav tm="100000">
                                          <p:val>
                                            <p:strVal val="#ppt_h"/>
                                          </p:val>
                                        </p:tav>
                                      </p:tavLst>
                                    </p:anim>
                                    <p:anim calcmode="lin" valueType="num">
                                      <p:cBhvr>
                                        <p:cTn id="33" dur="1000" fill="hold"/>
                                        <p:tgtEl>
                                          <p:spTgt spid="84997"/>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8499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5" presetClass="entr" presetSubtype="0" fill="hold" nodeType="clickEffect">
                                  <p:stCondLst>
                                    <p:cond delay="0"/>
                                  </p:stCondLst>
                                  <p:childTnLst>
                                    <p:set>
                                      <p:cBhvr>
                                        <p:cTn id="38" dur="1" fill="hold">
                                          <p:stCondLst>
                                            <p:cond delay="0"/>
                                          </p:stCondLst>
                                        </p:cTn>
                                        <p:tgtEl>
                                          <p:spTgt spid="84998"/>
                                        </p:tgtEl>
                                        <p:attrNameLst>
                                          <p:attrName>style.visibility</p:attrName>
                                        </p:attrNameLst>
                                      </p:cBhvr>
                                      <p:to>
                                        <p:strVal val="visible"/>
                                      </p:to>
                                    </p:set>
                                    <p:anim calcmode="lin" valueType="num">
                                      <p:cBhvr>
                                        <p:cTn id="39" dur="1000" fill="hold"/>
                                        <p:tgtEl>
                                          <p:spTgt spid="84998"/>
                                        </p:tgtEl>
                                        <p:attrNameLst>
                                          <p:attrName>ppt_w</p:attrName>
                                        </p:attrNameLst>
                                      </p:cBhvr>
                                      <p:tavLst>
                                        <p:tav tm="0">
                                          <p:val>
                                            <p:fltVal val="0"/>
                                          </p:val>
                                        </p:tav>
                                        <p:tav tm="100000">
                                          <p:val>
                                            <p:strVal val="#ppt_w"/>
                                          </p:val>
                                        </p:tav>
                                      </p:tavLst>
                                    </p:anim>
                                    <p:anim calcmode="lin" valueType="num">
                                      <p:cBhvr>
                                        <p:cTn id="40" dur="1000" fill="hold"/>
                                        <p:tgtEl>
                                          <p:spTgt spid="84998"/>
                                        </p:tgtEl>
                                        <p:attrNameLst>
                                          <p:attrName>ppt_h</p:attrName>
                                        </p:attrNameLst>
                                      </p:cBhvr>
                                      <p:tavLst>
                                        <p:tav tm="0">
                                          <p:val>
                                            <p:fltVal val="0"/>
                                          </p:val>
                                        </p:tav>
                                        <p:tav tm="100000">
                                          <p:val>
                                            <p:strVal val="#ppt_h"/>
                                          </p:val>
                                        </p:tav>
                                      </p:tavLst>
                                    </p:anim>
                                    <p:anim calcmode="lin" valueType="num">
                                      <p:cBhvr>
                                        <p:cTn id="41" dur="1000" fill="hold"/>
                                        <p:tgtEl>
                                          <p:spTgt spid="84998"/>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8499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defRPr/>
            </a:pPr>
            <a:r>
              <a:rPr lang="en-US" smtClean="0"/>
              <a:t>Homework</a:t>
            </a:r>
          </a:p>
        </p:txBody>
      </p:sp>
      <p:sp>
        <p:nvSpPr>
          <p:cNvPr id="69635" name="Rectangle 3"/>
          <p:cNvSpPr>
            <a:spLocks noGrp="1" noChangeArrowheads="1"/>
          </p:cNvSpPr>
          <p:nvPr>
            <p:ph type="body" idx="1"/>
          </p:nvPr>
        </p:nvSpPr>
        <p:spPr/>
        <p:txBody>
          <a:bodyPr/>
          <a:lstStyle/>
          <a:p>
            <a:pPr eaLnBrk="1" hangingPunct="1">
              <a:defRPr/>
            </a:pPr>
            <a:r>
              <a:rPr lang="en-US" dirty="0" smtClean="0"/>
              <a:t>Pg. 494</a:t>
            </a:r>
          </a:p>
          <a:p>
            <a:pPr eaLnBrk="1" hangingPunct="1">
              <a:defRPr/>
            </a:pPr>
            <a:r>
              <a:rPr lang="en-US" dirty="0" smtClean="0"/>
              <a:t>#3, 4, 5, 6, 7</a:t>
            </a:r>
          </a:p>
          <a:p>
            <a:pPr eaLnBrk="1" hangingPunct="1">
              <a:defRPr/>
            </a:pPr>
            <a:r>
              <a:rPr lang="en-US" dirty="0" smtClean="0"/>
              <a:t>Pg. 519</a:t>
            </a:r>
          </a:p>
          <a:p>
            <a:pPr eaLnBrk="1" hangingPunct="1">
              <a:defRPr/>
            </a:pPr>
            <a:r>
              <a:rPr lang="en-US" dirty="0" smtClean="0"/>
              <a:t>#16, 17, 18 </a:t>
            </a:r>
          </a:p>
          <a:p>
            <a:pPr eaLnBrk="1" hangingPunct="1">
              <a:defRPr/>
            </a:pPr>
            <a:endParaRPr lang="en-US" dirty="0"/>
          </a:p>
        </p:txBody>
      </p:sp>
    </p:spTree>
    <p:extLst>
      <p:ext uri="{BB962C8B-B14F-4D97-AF65-F5344CB8AC3E}">
        <p14:creationId xmlns:p14="http://schemas.microsoft.com/office/powerpoint/2010/main" val="8997467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en-US" smtClean="0"/>
              <a:t>Calorimetry</a:t>
            </a:r>
          </a:p>
        </p:txBody>
      </p:sp>
      <p:sp>
        <p:nvSpPr>
          <p:cNvPr id="33795" name="Rectangle 3"/>
          <p:cNvSpPr>
            <a:spLocks noGrp="1" noChangeArrowheads="1"/>
          </p:cNvSpPr>
          <p:nvPr>
            <p:ph type="body" idx="1"/>
          </p:nvPr>
        </p:nvSpPr>
        <p:spPr>
          <a:xfrm>
            <a:off x="457200" y="1600200"/>
            <a:ext cx="8229600" cy="2995613"/>
          </a:xfrm>
        </p:spPr>
        <p:txBody>
          <a:bodyPr/>
          <a:lstStyle/>
          <a:p>
            <a:pPr eaLnBrk="1" hangingPunct="1">
              <a:defRPr/>
            </a:pPr>
            <a:r>
              <a:rPr lang="en-US" smtClean="0"/>
              <a:t>Calorimetry is the technological process of measuring energy changes using an isolated system called a calorimeter</a:t>
            </a:r>
          </a:p>
          <a:p>
            <a:pPr lvl="1" eaLnBrk="1" hangingPunct="1">
              <a:defRPr/>
            </a:pPr>
            <a:r>
              <a:rPr lang="en-US" smtClean="0"/>
              <a:t>Studying the energy loss or gain of a known system of water as a system undergoes physical or chemical change </a:t>
            </a:r>
          </a:p>
        </p:txBody>
      </p:sp>
    </p:spTree>
    <p:extLst>
      <p:ext uri="{BB962C8B-B14F-4D97-AF65-F5344CB8AC3E}">
        <p14:creationId xmlns:p14="http://schemas.microsoft.com/office/powerpoint/2010/main" val="37961598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randombar(horizontal)">
                                      <p:cBhvr>
                                        <p:cTn id="7" dur="500"/>
                                        <p:tgtEl>
                                          <p:spTgt spid="337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3795">
                                            <p:txEl>
                                              <p:pRg st="0" end="0"/>
                                            </p:txEl>
                                          </p:spTgt>
                                        </p:tgtEl>
                                        <p:attrNameLst>
                                          <p:attrName>style.visibility</p:attrName>
                                        </p:attrNameLst>
                                      </p:cBhvr>
                                      <p:to>
                                        <p:strVal val="visible"/>
                                      </p:to>
                                    </p:set>
                                    <p:animEffect transition="in" filter="randombar(horizontal)">
                                      <p:cBhvr>
                                        <p:cTn id="12" dur="500"/>
                                        <p:tgtEl>
                                          <p:spTgt spid="3379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3795">
                                            <p:txEl>
                                              <p:pRg st="1" end="1"/>
                                            </p:txEl>
                                          </p:spTgt>
                                        </p:tgtEl>
                                        <p:attrNameLst>
                                          <p:attrName>style.visibility</p:attrName>
                                        </p:attrNameLst>
                                      </p:cBhvr>
                                      <p:to>
                                        <p:strVal val="visible"/>
                                      </p:to>
                                    </p:set>
                                    <p:animEffect transition="in" filter="randombar(horizontal)">
                                      <p:cBhvr>
                                        <p:cTn id="17" dur="500"/>
                                        <p:tgtEl>
                                          <p:spTgt spid="337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379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Untitled-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304800"/>
            <a:ext cx="400685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19" name="Picture 3" descr="Untitled-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304800"/>
            <a:ext cx="3819525"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899079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slide(fromBottom)">
                                      <p:cBhvr>
                                        <p:cTn id="7" dur="500"/>
                                        <p:tgtEl>
                                          <p:spTgt spid="348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34819"/>
                                        </p:tgtEl>
                                        <p:attrNameLst>
                                          <p:attrName>style.visibility</p:attrName>
                                        </p:attrNameLst>
                                      </p:cBhvr>
                                      <p:to>
                                        <p:strVal val="visible"/>
                                      </p:to>
                                    </p:set>
                                    <p:anim to="" calcmode="lin" valueType="num">
                                      <p:cBhvr>
                                        <p:cTn id="12" dur="1" fill="hold"/>
                                        <p:tgtEl>
                                          <p:spTgt spid="3481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en-US" smtClean="0"/>
              <a:t>Calorimetry</a:t>
            </a:r>
          </a:p>
        </p:txBody>
      </p:sp>
      <p:sp>
        <p:nvSpPr>
          <p:cNvPr id="35843" name="Rectangle 3"/>
          <p:cNvSpPr>
            <a:spLocks noGrp="1" noChangeArrowheads="1"/>
          </p:cNvSpPr>
          <p:nvPr>
            <p:ph type="body" idx="1"/>
          </p:nvPr>
        </p:nvSpPr>
        <p:spPr/>
        <p:txBody>
          <a:bodyPr/>
          <a:lstStyle/>
          <a:p>
            <a:pPr eaLnBrk="1" hangingPunct="1">
              <a:defRPr/>
            </a:pPr>
            <a:r>
              <a:rPr lang="en-US" smtClean="0"/>
              <a:t>Ex – Ice at its freezing point is placed in water. The temperature of the water is measured when all the ice is melted. </a:t>
            </a:r>
          </a:p>
          <a:p>
            <a:pPr eaLnBrk="1" hangingPunct="1">
              <a:defRPr/>
            </a:pPr>
            <a:r>
              <a:rPr lang="en-US" smtClean="0"/>
              <a:t>As the ice melts it removes energy from the water </a:t>
            </a:r>
          </a:p>
          <a:p>
            <a:pPr eaLnBrk="1" hangingPunct="1">
              <a:buFont typeface="Wingdings" pitchFamily="2" charset="2"/>
              <a:buNone/>
              <a:defRPr/>
            </a:pPr>
            <a:r>
              <a:rPr lang="en-US" sz="2200" smtClean="0"/>
              <a:t>Heat (energy) gained by the ice = Heat (energy) lost by the 					water </a:t>
            </a:r>
          </a:p>
        </p:txBody>
      </p:sp>
    </p:spTree>
    <p:extLst>
      <p:ext uri="{BB962C8B-B14F-4D97-AF65-F5344CB8AC3E}">
        <p14:creationId xmlns:p14="http://schemas.microsoft.com/office/powerpoint/2010/main" val="1138698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diamond(in)">
                                      <p:cBhvr>
                                        <p:cTn id="7" dur="2000"/>
                                        <p:tgtEl>
                                          <p:spTgt spid="358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5843">
                                            <p:txEl>
                                              <p:pRg st="0" end="0"/>
                                            </p:txEl>
                                          </p:spTgt>
                                        </p:tgtEl>
                                        <p:attrNameLst>
                                          <p:attrName>style.visibility</p:attrName>
                                        </p:attrNameLst>
                                      </p:cBhvr>
                                      <p:to>
                                        <p:strVal val="visible"/>
                                      </p:to>
                                    </p:set>
                                    <p:anim calcmode="lin" valueType="num">
                                      <p:cBhvr additive="base">
                                        <p:cTn id="12" dur="500" fill="hold"/>
                                        <p:tgtEl>
                                          <p:spTgt spid="3584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58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5843">
                                            <p:txEl>
                                              <p:pRg st="1" end="1"/>
                                            </p:txEl>
                                          </p:spTgt>
                                        </p:tgtEl>
                                        <p:attrNameLst>
                                          <p:attrName>style.visibility</p:attrName>
                                        </p:attrNameLst>
                                      </p:cBhvr>
                                      <p:to>
                                        <p:strVal val="visible"/>
                                      </p:to>
                                    </p:set>
                                    <p:anim calcmode="lin" valueType="num">
                                      <p:cBhvr additive="base">
                                        <p:cTn id="18" dur="500" fill="hold"/>
                                        <p:tgtEl>
                                          <p:spTgt spid="3584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58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5843">
                                            <p:txEl>
                                              <p:pRg st="2" end="2"/>
                                            </p:txEl>
                                          </p:spTgt>
                                        </p:tgtEl>
                                        <p:attrNameLst>
                                          <p:attrName>style.visibility</p:attrName>
                                        </p:attrNameLst>
                                      </p:cBhvr>
                                      <p:to>
                                        <p:strVal val="visible"/>
                                      </p:to>
                                    </p:set>
                                    <p:anim calcmode="lin" valueType="num">
                                      <p:cBhvr additive="base">
                                        <p:cTn id="24" dur="500" fill="hold"/>
                                        <p:tgtEl>
                                          <p:spTgt spid="3584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584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457200" y="304800"/>
            <a:ext cx="8229600" cy="5821363"/>
          </a:xfrm>
        </p:spPr>
        <p:txBody>
          <a:bodyPr/>
          <a:lstStyle/>
          <a:p>
            <a:pPr eaLnBrk="1" hangingPunct="1">
              <a:defRPr/>
            </a:pPr>
            <a:r>
              <a:rPr lang="en-US" sz="2800" smtClean="0"/>
              <a:t>Calorimetry can be used to study both physical changes (heat of melting, heat of freezing, etc) or the chemical changes (the energy change when one mole of ammonia is dissolved, the energy change when 2 grams of octane is burnt)</a:t>
            </a:r>
          </a:p>
          <a:p>
            <a:pPr eaLnBrk="1" hangingPunct="1">
              <a:defRPr/>
            </a:pPr>
            <a:r>
              <a:rPr lang="en-US" sz="2800" smtClean="0"/>
              <a:t>We will use it only to study the energy changes in chemical changes</a:t>
            </a:r>
          </a:p>
          <a:p>
            <a:pPr eaLnBrk="1" hangingPunct="1">
              <a:defRPr/>
            </a:pPr>
            <a:r>
              <a:rPr lang="en-US" sz="2800" smtClean="0"/>
              <a:t>So for energy chemical energy changes </a:t>
            </a:r>
          </a:p>
        </p:txBody>
      </p:sp>
      <p:graphicFrame>
        <p:nvGraphicFramePr>
          <p:cNvPr id="26627" name="Object 4"/>
          <p:cNvGraphicFramePr>
            <a:graphicFrameLocks noChangeAspect="1"/>
          </p:cNvGraphicFramePr>
          <p:nvPr/>
        </p:nvGraphicFramePr>
        <p:xfrm>
          <a:off x="990600" y="4724400"/>
          <a:ext cx="7416800" cy="1538288"/>
        </p:xfrm>
        <a:graphic>
          <a:graphicData uri="http://schemas.openxmlformats.org/presentationml/2006/ole">
            <mc:AlternateContent xmlns:mc="http://schemas.openxmlformats.org/markup-compatibility/2006">
              <mc:Choice xmlns:v="urn:schemas-microsoft-com:vml" Requires="v">
                <p:oleObj spid="_x0000_s1028" name="Equation" r:id="rId4" imgW="4165600" imgH="863600" progId="Equation.DSMT4">
                  <p:embed/>
                </p:oleObj>
              </mc:Choice>
              <mc:Fallback>
                <p:oleObj name="Equation" r:id="rId4" imgW="4165600" imgH="863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4724400"/>
                        <a:ext cx="7416800" cy="1538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5761698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type="body" idx="1"/>
          </p:nvPr>
        </p:nvSpPr>
        <p:spPr>
          <a:xfrm>
            <a:off x="457200" y="152400"/>
            <a:ext cx="8229600" cy="5978525"/>
          </a:xfrm>
        </p:spPr>
        <p:txBody>
          <a:bodyPr/>
          <a:lstStyle/>
          <a:p>
            <a:pPr eaLnBrk="1" hangingPunct="1">
              <a:defRPr/>
            </a:pPr>
            <a:r>
              <a:rPr lang="en-US" sz="2800" smtClean="0"/>
              <a:t>In a simple calorimeter experiment performed involving a burning candle and can of water, the temperature of 100 mL of water is increased from 16.4    to 25.2 when a candle burned for several minutes. </a:t>
            </a:r>
          </a:p>
          <a:p>
            <a:pPr eaLnBrk="1" hangingPunct="1">
              <a:defRPr/>
            </a:pPr>
            <a:r>
              <a:rPr lang="en-US" sz="2800" smtClean="0"/>
              <a:t>Calculate the experimental value for the energy given off by the candle. </a:t>
            </a:r>
          </a:p>
        </p:txBody>
      </p:sp>
      <p:graphicFrame>
        <p:nvGraphicFramePr>
          <p:cNvPr id="27651" name="Object 4"/>
          <p:cNvGraphicFramePr>
            <a:graphicFrameLocks noChangeAspect="1"/>
          </p:cNvGraphicFramePr>
          <p:nvPr/>
        </p:nvGraphicFramePr>
        <p:xfrm>
          <a:off x="6477000" y="1447800"/>
          <a:ext cx="381000" cy="381000"/>
        </p:xfrm>
        <a:graphic>
          <a:graphicData uri="http://schemas.openxmlformats.org/presentationml/2006/ole">
            <mc:AlternateContent xmlns:mc="http://schemas.openxmlformats.org/markup-compatibility/2006">
              <mc:Choice xmlns:v="urn:schemas-microsoft-com:vml" Requires="v">
                <p:oleObj spid="_x0000_s2064" name="Equation" r:id="rId4" imgW="203024" imgH="203024" progId="Equation.DSMT4">
                  <p:embed/>
                </p:oleObj>
              </mc:Choice>
              <mc:Fallback>
                <p:oleObj name="Equation" r:id="rId4" imgW="203024" imgH="203024"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77000" y="1447800"/>
                        <a:ext cx="381000"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7652" name="Object 5"/>
          <p:cNvGraphicFramePr>
            <a:graphicFrameLocks noChangeAspect="1"/>
          </p:cNvGraphicFramePr>
          <p:nvPr/>
        </p:nvGraphicFramePr>
        <p:xfrm>
          <a:off x="8305800" y="1524000"/>
          <a:ext cx="381000" cy="381000"/>
        </p:xfrm>
        <a:graphic>
          <a:graphicData uri="http://schemas.openxmlformats.org/presentationml/2006/ole">
            <mc:AlternateContent xmlns:mc="http://schemas.openxmlformats.org/markup-compatibility/2006">
              <mc:Choice xmlns:v="urn:schemas-microsoft-com:vml" Requires="v">
                <p:oleObj spid="_x0000_s2065" name="Equation" r:id="rId6" imgW="203024" imgH="203024" progId="Equation.DSMT4">
                  <p:embed/>
                </p:oleObj>
              </mc:Choice>
              <mc:Fallback>
                <p:oleObj name="Equation" r:id="rId6" imgW="203024" imgH="203024"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05800" y="1524000"/>
                        <a:ext cx="381000"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2230" name="Object 6"/>
          <p:cNvGraphicFramePr>
            <a:graphicFrameLocks noChangeAspect="1"/>
          </p:cNvGraphicFramePr>
          <p:nvPr/>
        </p:nvGraphicFramePr>
        <p:xfrm>
          <a:off x="3898900" y="3327400"/>
          <a:ext cx="1193800" cy="457200"/>
        </p:xfrm>
        <a:graphic>
          <a:graphicData uri="http://schemas.openxmlformats.org/presentationml/2006/ole">
            <mc:AlternateContent xmlns:mc="http://schemas.openxmlformats.org/markup-compatibility/2006">
              <mc:Choice xmlns:v="urn:schemas-microsoft-com:vml" Requires="v">
                <p:oleObj spid="_x0000_s2066" name="Equation" r:id="rId8" imgW="596900" imgH="228600" progId="Equation.DSMT4">
                  <p:embed/>
                </p:oleObj>
              </mc:Choice>
              <mc:Fallback>
                <p:oleObj name="Equation" r:id="rId8" imgW="596900" imgH="2286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98900" y="3327400"/>
                        <a:ext cx="1193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2231" name="Object 7"/>
          <p:cNvGraphicFramePr>
            <a:graphicFrameLocks noChangeAspect="1"/>
          </p:cNvGraphicFramePr>
          <p:nvPr/>
        </p:nvGraphicFramePr>
        <p:xfrm>
          <a:off x="3733800" y="3810000"/>
          <a:ext cx="1625600" cy="457200"/>
        </p:xfrm>
        <a:graphic>
          <a:graphicData uri="http://schemas.openxmlformats.org/presentationml/2006/ole">
            <mc:AlternateContent xmlns:mc="http://schemas.openxmlformats.org/markup-compatibility/2006">
              <mc:Choice xmlns:v="urn:schemas-microsoft-com:vml" Requires="v">
                <p:oleObj spid="_x0000_s2067" name="Equation" r:id="rId10" imgW="812447" imgH="228501" progId="Equation.DSMT4">
                  <p:embed/>
                </p:oleObj>
              </mc:Choice>
              <mc:Fallback>
                <p:oleObj name="Equation" r:id="rId10" imgW="812447" imgH="228501"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733800" y="3810000"/>
                        <a:ext cx="16256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2232" name="Object 8"/>
          <p:cNvGraphicFramePr>
            <a:graphicFrameLocks noChangeAspect="1"/>
          </p:cNvGraphicFramePr>
          <p:nvPr/>
        </p:nvGraphicFramePr>
        <p:xfrm>
          <a:off x="1905000" y="4267200"/>
          <a:ext cx="5207000" cy="914400"/>
        </p:xfrm>
        <a:graphic>
          <a:graphicData uri="http://schemas.openxmlformats.org/presentationml/2006/ole">
            <mc:AlternateContent xmlns:mc="http://schemas.openxmlformats.org/markup-compatibility/2006">
              <mc:Choice xmlns:v="urn:schemas-microsoft-com:vml" Requires="v">
                <p:oleObj spid="_x0000_s2068" name="Equation" r:id="rId12" imgW="2603500" imgH="457200" progId="Equation.DSMT4">
                  <p:embed/>
                </p:oleObj>
              </mc:Choice>
              <mc:Fallback>
                <p:oleObj name="Equation" r:id="rId12" imgW="2603500" imgH="45720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905000" y="4267200"/>
                        <a:ext cx="5207000" cy="91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2233" name="Object 9"/>
          <p:cNvGraphicFramePr>
            <a:graphicFrameLocks noChangeAspect="1"/>
          </p:cNvGraphicFramePr>
          <p:nvPr/>
        </p:nvGraphicFramePr>
        <p:xfrm>
          <a:off x="2641600" y="4927600"/>
          <a:ext cx="3733800" cy="1117600"/>
        </p:xfrm>
        <a:graphic>
          <a:graphicData uri="http://schemas.openxmlformats.org/presentationml/2006/ole">
            <mc:AlternateContent xmlns:mc="http://schemas.openxmlformats.org/markup-compatibility/2006">
              <mc:Choice xmlns:v="urn:schemas-microsoft-com:vml" Requires="v">
                <p:oleObj spid="_x0000_s2069" name="Equation" r:id="rId14" imgW="1866900" imgH="558800" progId="Equation.DSMT4">
                  <p:embed/>
                </p:oleObj>
              </mc:Choice>
              <mc:Fallback>
                <p:oleObj name="Equation" r:id="rId14" imgW="1866900" imgH="55880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641600" y="4927600"/>
                        <a:ext cx="3733800" cy="111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2234" name="Object 10"/>
          <p:cNvGraphicFramePr>
            <a:graphicFrameLocks noChangeAspect="1"/>
          </p:cNvGraphicFramePr>
          <p:nvPr/>
        </p:nvGraphicFramePr>
        <p:xfrm>
          <a:off x="3048000" y="6096000"/>
          <a:ext cx="3429000" cy="493713"/>
        </p:xfrm>
        <a:graphic>
          <a:graphicData uri="http://schemas.openxmlformats.org/presentationml/2006/ole">
            <mc:AlternateContent xmlns:mc="http://schemas.openxmlformats.org/markup-compatibility/2006">
              <mc:Choice xmlns:v="urn:schemas-microsoft-com:vml" Requires="v">
                <p:oleObj spid="_x0000_s2070" name="Equation" r:id="rId16" imgW="1409088" imgH="203112" progId="Equation.DSMT4">
                  <p:embed/>
                </p:oleObj>
              </mc:Choice>
              <mc:Fallback>
                <p:oleObj name="Equation" r:id="rId16" imgW="1409088" imgH="203112"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048000" y="6096000"/>
                        <a:ext cx="34290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5379190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box(in)">
                                      <p:cBhvr>
                                        <p:cTn id="7" dur="500"/>
                                        <p:tgtEl>
                                          <p:spTgt spid="522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2227">
                                            <p:txEl>
                                              <p:pRg st="1" end="1"/>
                                            </p:txEl>
                                          </p:spTgt>
                                        </p:tgtEl>
                                        <p:attrNameLst>
                                          <p:attrName>style.visibility</p:attrName>
                                        </p:attrNameLst>
                                      </p:cBhvr>
                                      <p:to>
                                        <p:strVal val="visible"/>
                                      </p:to>
                                    </p:set>
                                    <p:animEffect transition="in" filter="box(in)">
                                      <p:cBhvr>
                                        <p:cTn id="12" dur="500"/>
                                        <p:tgtEl>
                                          <p:spTgt spid="522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3" presetClass="entr" presetSubtype="0" fill="hold" nodeType="clickEffect">
                                  <p:stCondLst>
                                    <p:cond delay="0"/>
                                  </p:stCondLst>
                                  <p:childTnLst>
                                    <p:set>
                                      <p:cBhvr>
                                        <p:cTn id="16" dur="1" fill="hold">
                                          <p:stCondLst>
                                            <p:cond delay="0"/>
                                          </p:stCondLst>
                                        </p:cTn>
                                        <p:tgtEl>
                                          <p:spTgt spid="52230"/>
                                        </p:tgtEl>
                                        <p:attrNameLst>
                                          <p:attrName>style.visibility</p:attrName>
                                        </p:attrNameLst>
                                      </p:cBhvr>
                                      <p:to>
                                        <p:strVal val="visible"/>
                                      </p:to>
                                    </p:set>
                                    <p:animEffect transition="in" filter="fade">
                                      <p:cBhvr>
                                        <p:cTn id="17" dur="100"/>
                                        <p:tgtEl>
                                          <p:spTgt spid="52230"/>
                                        </p:tgtEl>
                                      </p:cBhvr>
                                    </p:animEffect>
                                    <p:anim calcmode="lin" valueType="num">
                                      <p:cBhvr>
                                        <p:cTn id="18" dur="400" fill="hold"/>
                                        <p:tgtEl>
                                          <p:spTgt spid="52230"/>
                                        </p:tgtEl>
                                        <p:attrNameLst>
                                          <p:attrName>ppt_x</p:attrName>
                                        </p:attrNameLst>
                                      </p:cBhvr>
                                      <p:tavLst>
                                        <p:tav tm="0">
                                          <p:val>
                                            <p:strVal val="#ppt_x"/>
                                          </p:val>
                                        </p:tav>
                                        <p:tav tm="100000">
                                          <p:val>
                                            <p:strVal val="#ppt_x"/>
                                          </p:val>
                                        </p:tav>
                                      </p:tavLst>
                                    </p:anim>
                                    <p:anim calcmode="lin" valueType="num">
                                      <p:cBhvr>
                                        <p:cTn id="19" dur="400" fill="hold"/>
                                        <p:tgtEl>
                                          <p:spTgt spid="52230"/>
                                        </p:tgtEl>
                                        <p:attrNameLst>
                                          <p:attrName>ppt_y</p:attrName>
                                        </p:attrNameLst>
                                      </p:cBhvr>
                                      <p:tavLst>
                                        <p:tav tm="0">
                                          <p:val>
                                            <p:strVal val="#ppt_y+0.31"/>
                                          </p:val>
                                        </p:tav>
                                        <p:tav tm="100000">
                                          <p:val>
                                            <p:strVal val="#ppt_y+0.31"/>
                                          </p:val>
                                        </p:tav>
                                      </p:tavLst>
                                    </p:anim>
                                    <p:anim calcmode="lin" valueType="num">
                                      <p:cBhvr>
                                        <p:cTn id="20" dur="600" decel="50000" fill="hold">
                                          <p:stCondLst>
                                            <p:cond delay="400"/>
                                          </p:stCondLst>
                                        </p:cTn>
                                        <p:tgtEl>
                                          <p:spTgt spid="5223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1" dur="600" decel="50000" fill="hold">
                                          <p:stCondLst>
                                            <p:cond delay="400"/>
                                          </p:stCondLst>
                                        </p:cTn>
                                        <p:tgtEl>
                                          <p:spTgt spid="52230"/>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3" presetClass="entr" presetSubtype="0" fill="hold" nodeType="clickEffect">
                                  <p:stCondLst>
                                    <p:cond delay="0"/>
                                  </p:stCondLst>
                                  <p:childTnLst>
                                    <p:set>
                                      <p:cBhvr>
                                        <p:cTn id="25" dur="1" fill="hold">
                                          <p:stCondLst>
                                            <p:cond delay="0"/>
                                          </p:stCondLst>
                                        </p:cTn>
                                        <p:tgtEl>
                                          <p:spTgt spid="52231"/>
                                        </p:tgtEl>
                                        <p:attrNameLst>
                                          <p:attrName>style.visibility</p:attrName>
                                        </p:attrNameLst>
                                      </p:cBhvr>
                                      <p:to>
                                        <p:strVal val="visible"/>
                                      </p:to>
                                    </p:set>
                                    <p:animEffect transition="in" filter="fade">
                                      <p:cBhvr>
                                        <p:cTn id="26" dur="100"/>
                                        <p:tgtEl>
                                          <p:spTgt spid="52231"/>
                                        </p:tgtEl>
                                      </p:cBhvr>
                                    </p:animEffect>
                                    <p:anim calcmode="lin" valueType="num">
                                      <p:cBhvr>
                                        <p:cTn id="27" dur="400" fill="hold"/>
                                        <p:tgtEl>
                                          <p:spTgt spid="52231"/>
                                        </p:tgtEl>
                                        <p:attrNameLst>
                                          <p:attrName>ppt_x</p:attrName>
                                        </p:attrNameLst>
                                      </p:cBhvr>
                                      <p:tavLst>
                                        <p:tav tm="0">
                                          <p:val>
                                            <p:strVal val="#ppt_x"/>
                                          </p:val>
                                        </p:tav>
                                        <p:tav tm="100000">
                                          <p:val>
                                            <p:strVal val="#ppt_x"/>
                                          </p:val>
                                        </p:tav>
                                      </p:tavLst>
                                    </p:anim>
                                    <p:anim calcmode="lin" valueType="num">
                                      <p:cBhvr>
                                        <p:cTn id="28" dur="400" fill="hold"/>
                                        <p:tgtEl>
                                          <p:spTgt spid="52231"/>
                                        </p:tgtEl>
                                        <p:attrNameLst>
                                          <p:attrName>ppt_y</p:attrName>
                                        </p:attrNameLst>
                                      </p:cBhvr>
                                      <p:tavLst>
                                        <p:tav tm="0">
                                          <p:val>
                                            <p:strVal val="#ppt_y+0.31"/>
                                          </p:val>
                                        </p:tav>
                                        <p:tav tm="100000">
                                          <p:val>
                                            <p:strVal val="#ppt_y+0.31"/>
                                          </p:val>
                                        </p:tav>
                                      </p:tavLst>
                                    </p:anim>
                                    <p:anim calcmode="lin" valueType="num">
                                      <p:cBhvr>
                                        <p:cTn id="29" dur="600" decel="50000" fill="hold">
                                          <p:stCondLst>
                                            <p:cond delay="400"/>
                                          </p:stCondLst>
                                        </p:cTn>
                                        <p:tgtEl>
                                          <p:spTgt spid="52231"/>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0" dur="600" decel="50000" fill="hold">
                                          <p:stCondLst>
                                            <p:cond delay="400"/>
                                          </p:stCondLst>
                                        </p:cTn>
                                        <p:tgtEl>
                                          <p:spTgt spid="52231"/>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3" presetClass="entr" presetSubtype="0" fill="hold" nodeType="clickEffect">
                                  <p:stCondLst>
                                    <p:cond delay="0"/>
                                  </p:stCondLst>
                                  <p:childTnLst>
                                    <p:set>
                                      <p:cBhvr>
                                        <p:cTn id="34" dur="1" fill="hold">
                                          <p:stCondLst>
                                            <p:cond delay="0"/>
                                          </p:stCondLst>
                                        </p:cTn>
                                        <p:tgtEl>
                                          <p:spTgt spid="52232"/>
                                        </p:tgtEl>
                                        <p:attrNameLst>
                                          <p:attrName>style.visibility</p:attrName>
                                        </p:attrNameLst>
                                      </p:cBhvr>
                                      <p:to>
                                        <p:strVal val="visible"/>
                                      </p:to>
                                    </p:set>
                                    <p:animEffect transition="in" filter="fade">
                                      <p:cBhvr>
                                        <p:cTn id="35" dur="100"/>
                                        <p:tgtEl>
                                          <p:spTgt spid="52232"/>
                                        </p:tgtEl>
                                      </p:cBhvr>
                                    </p:animEffect>
                                    <p:anim calcmode="lin" valueType="num">
                                      <p:cBhvr>
                                        <p:cTn id="36" dur="400" fill="hold"/>
                                        <p:tgtEl>
                                          <p:spTgt spid="52232"/>
                                        </p:tgtEl>
                                        <p:attrNameLst>
                                          <p:attrName>ppt_x</p:attrName>
                                        </p:attrNameLst>
                                      </p:cBhvr>
                                      <p:tavLst>
                                        <p:tav tm="0">
                                          <p:val>
                                            <p:strVal val="#ppt_x"/>
                                          </p:val>
                                        </p:tav>
                                        <p:tav tm="100000">
                                          <p:val>
                                            <p:strVal val="#ppt_x"/>
                                          </p:val>
                                        </p:tav>
                                      </p:tavLst>
                                    </p:anim>
                                    <p:anim calcmode="lin" valueType="num">
                                      <p:cBhvr>
                                        <p:cTn id="37" dur="400" fill="hold"/>
                                        <p:tgtEl>
                                          <p:spTgt spid="52232"/>
                                        </p:tgtEl>
                                        <p:attrNameLst>
                                          <p:attrName>ppt_y</p:attrName>
                                        </p:attrNameLst>
                                      </p:cBhvr>
                                      <p:tavLst>
                                        <p:tav tm="0">
                                          <p:val>
                                            <p:strVal val="#ppt_y+0.31"/>
                                          </p:val>
                                        </p:tav>
                                        <p:tav tm="100000">
                                          <p:val>
                                            <p:strVal val="#ppt_y+0.31"/>
                                          </p:val>
                                        </p:tav>
                                      </p:tavLst>
                                    </p:anim>
                                    <p:anim calcmode="lin" valueType="num">
                                      <p:cBhvr>
                                        <p:cTn id="38" dur="600" decel="50000" fill="hold">
                                          <p:stCondLst>
                                            <p:cond delay="400"/>
                                          </p:stCondLst>
                                        </p:cTn>
                                        <p:tgtEl>
                                          <p:spTgt spid="5223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9" dur="600" decel="50000" fill="hold">
                                          <p:stCondLst>
                                            <p:cond delay="400"/>
                                          </p:stCondLst>
                                        </p:cTn>
                                        <p:tgtEl>
                                          <p:spTgt spid="5223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43" presetClass="entr" presetSubtype="0" fill="hold" nodeType="clickEffect">
                                  <p:stCondLst>
                                    <p:cond delay="0"/>
                                  </p:stCondLst>
                                  <p:childTnLst>
                                    <p:set>
                                      <p:cBhvr>
                                        <p:cTn id="43" dur="1" fill="hold">
                                          <p:stCondLst>
                                            <p:cond delay="0"/>
                                          </p:stCondLst>
                                        </p:cTn>
                                        <p:tgtEl>
                                          <p:spTgt spid="52233"/>
                                        </p:tgtEl>
                                        <p:attrNameLst>
                                          <p:attrName>style.visibility</p:attrName>
                                        </p:attrNameLst>
                                      </p:cBhvr>
                                      <p:to>
                                        <p:strVal val="visible"/>
                                      </p:to>
                                    </p:set>
                                    <p:animEffect transition="in" filter="fade">
                                      <p:cBhvr>
                                        <p:cTn id="44" dur="100"/>
                                        <p:tgtEl>
                                          <p:spTgt spid="52233"/>
                                        </p:tgtEl>
                                      </p:cBhvr>
                                    </p:animEffect>
                                    <p:anim calcmode="lin" valueType="num">
                                      <p:cBhvr>
                                        <p:cTn id="45" dur="400" fill="hold"/>
                                        <p:tgtEl>
                                          <p:spTgt spid="52233"/>
                                        </p:tgtEl>
                                        <p:attrNameLst>
                                          <p:attrName>ppt_x</p:attrName>
                                        </p:attrNameLst>
                                      </p:cBhvr>
                                      <p:tavLst>
                                        <p:tav tm="0">
                                          <p:val>
                                            <p:strVal val="#ppt_x"/>
                                          </p:val>
                                        </p:tav>
                                        <p:tav tm="100000">
                                          <p:val>
                                            <p:strVal val="#ppt_x"/>
                                          </p:val>
                                        </p:tav>
                                      </p:tavLst>
                                    </p:anim>
                                    <p:anim calcmode="lin" valueType="num">
                                      <p:cBhvr>
                                        <p:cTn id="46" dur="400" fill="hold"/>
                                        <p:tgtEl>
                                          <p:spTgt spid="52233"/>
                                        </p:tgtEl>
                                        <p:attrNameLst>
                                          <p:attrName>ppt_y</p:attrName>
                                        </p:attrNameLst>
                                      </p:cBhvr>
                                      <p:tavLst>
                                        <p:tav tm="0">
                                          <p:val>
                                            <p:strVal val="#ppt_y+0.31"/>
                                          </p:val>
                                        </p:tav>
                                        <p:tav tm="100000">
                                          <p:val>
                                            <p:strVal val="#ppt_y+0.31"/>
                                          </p:val>
                                        </p:tav>
                                      </p:tavLst>
                                    </p:anim>
                                    <p:anim calcmode="lin" valueType="num">
                                      <p:cBhvr>
                                        <p:cTn id="47" dur="600" decel="50000" fill="hold">
                                          <p:stCondLst>
                                            <p:cond delay="400"/>
                                          </p:stCondLst>
                                        </p:cTn>
                                        <p:tgtEl>
                                          <p:spTgt spid="5223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8" dur="600" decel="50000" fill="hold">
                                          <p:stCondLst>
                                            <p:cond delay="400"/>
                                          </p:stCondLst>
                                        </p:cTn>
                                        <p:tgtEl>
                                          <p:spTgt spid="5223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43" presetClass="entr" presetSubtype="0" fill="hold" nodeType="clickEffect">
                                  <p:stCondLst>
                                    <p:cond delay="0"/>
                                  </p:stCondLst>
                                  <p:childTnLst>
                                    <p:set>
                                      <p:cBhvr>
                                        <p:cTn id="52" dur="1" fill="hold">
                                          <p:stCondLst>
                                            <p:cond delay="0"/>
                                          </p:stCondLst>
                                        </p:cTn>
                                        <p:tgtEl>
                                          <p:spTgt spid="52234"/>
                                        </p:tgtEl>
                                        <p:attrNameLst>
                                          <p:attrName>style.visibility</p:attrName>
                                        </p:attrNameLst>
                                      </p:cBhvr>
                                      <p:to>
                                        <p:strVal val="visible"/>
                                      </p:to>
                                    </p:set>
                                    <p:animEffect transition="in" filter="fade">
                                      <p:cBhvr>
                                        <p:cTn id="53" dur="100"/>
                                        <p:tgtEl>
                                          <p:spTgt spid="52234"/>
                                        </p:tgtEl>
                                      </p:cBhvr>
                                    </p:animEffect>
                                    <p:anim calcmode="lin" valueType="num">
                                      <p:cBhvr>
                                        <p:cTn id="54" dur="400" fill="hold"/>
                                        <p:tgtEl>
                                          <p:spTgt spid="52234"/>
                                        </p:tgtEl>
                                        <p:attrNameLst>
                                          <p:attrName>ppt_x</p:attrName>
                                        </p:attrNameLst>
                                      </p:cBhvr>
                                      <p:tavLst>
                                        <p:tav tm="0">
                                          <p:val>
                                            <p:strVal val="#ppt_x"/>
                                          </p:val>
                                        </p:tav>
                                        <p:tav tm="100000">
                                          <p:val>
                                            <p:strVal val="#ppt_x"/>
                                          </p:val>
                                        </p:tav>
                                      </p:tavLst>
                                    </p:anim>
                                    <p:anim calcmode="lin" valueType="num">
                                      <p:cBhvr>
                                        <p:cTn id="55" dur="400" fill="hold"/>
                                        <p:tgtEl>
                                          <p:spTgt spid="52234"/>
                                        </p:tgtEl>
                                        <p:attrNameLst>
                                          <p:attrName>ppt_y</p:attrName>
                                        </p:attrNameLst>
                                      </p:cBhvr>
                                      <p:tavLst>
                                        <p:tav tm="0">
                                          <p:val>
                                            <p:strVal val="#ppt_y+0.31"/>
                                          </p:val>
                                        </p:tav>
                                        <p:tav tm="100000">
                                          <p:val>
                                            <p:strVal val="#ppt_y+0.31"/>
                                          </p:val>
                                        </p:tav>
                                      </p:tavLst>
                                    </p:anim>
                                    <p:anim calcmode="lin" valueType="num">
                                      <p:cBhvr>
                                        <p:cTn id="56" dur="600" decel="50000" fill="hold">
                                          <p:stCondLst>
                                            <p:cond delay="400"/>
                                          </p:stCondLst>
                                        </p:cTn>
                                        <p:tgtEl>
                                          <p:spTgt spid="5223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7" dur="600" decel="50000" fill="hold">
                                          <p:stCondLst>
                                            <p:cond delay="400"/>
                                          </p:stCondLst>
                                        </p:cTn>
                                        <p:tgtEl>
                                          <p:spTgt spid="5223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304800" y="228600"/>
            <a:ext cx="8229600" cy="533400"/>
          </a:xfrm>
        </p:spPr>
        <p:txBody>
          <a:bodyPr/>
          <a:lstStyle/>
          <a:p>
            <a:pPr eaLnBrk="1" hangingPunct="1">
              <a:defRPr/>
            </a:pPr>
            <a:r>
              <a:rPr lang="en-US" sz="2800" smtClean="0"/>
              <a:t>Notes on symbols </a:t>
            </a:r>
          </a:p>
        </p:txBody>
      </p:sp>
      <p:graphicFrame>
        <p:nvGraphicFramePr>
          <p:cNvPr id="53316" name="Group 68"/>
          <p:cNvGraphicFramePr>
            <a:graphicFrameLocks noGrp="1"/>
          </p:cNvGraphicFramePr>
          <p:nvPr/>
        </p:nvGraphicFramePr>
        <p:xfrm>
          <a:off x="609600" y="838200"/>
          <a:ext cx="8001000" cy="5151437"/>
        </p:xfrm>
        <a:graphic>
          <a:graphicData uri="http://schemas.openxmlformats.org/drawingml/2006/table">
            <a:tbl>
              <a:tblPr/>
              <a:tblGrid>
                <a:gridCol w="2127250"/>
                <a:gridCol w="5873750"/>
              </a:tblGrid>
              <a:tr h="45722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Verdana" pitchFamily="34" charset="0"/>
                        </a:rPr>
                        <a:t>Symbol</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Verdana" pitchFamily="34" charset="0"/>
                        </a:rPr>
                        <a:t>Meaning </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3011">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C0C0C0"/>
                          </a:outerShdw>
                        </a:effectLst>
                        <a:latin typeface="Verdana"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Verdana" pitchFamily="34" charset="0"/>
                        </a:rPr>
                        <a:t>Total energy change of a system (calorimeter)</a:t>
                      </a:r>
                      <a:r>
                        <a:rPr kumimoji="0" lang="en-US" sz="2800" b="0" i="0" u="none" strike="noStrike" cap="none" normalizeH="0" baseline="0" smtClean="0">
                          <a:ln>
                            <a:noFill/>
                          </a:ln>
                          <a:solidFill>
                            <a:schemeClr val="tx1"/>
                          </a:solidFill>
                          <a:effectLst>
                            <a:outerShdw blurRad="38100" dist="38100" dir="2700000" algn="tl">
                              <a:srgbClr val="C0C0C0"/>
                            </a:outerShdw>
                          </a:effectLst>
                          <a:latin typeface="Verdana" pitchFamily="34" charset="0"/>
                        </a:rPr>
                        <a:t> </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08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C0C0C0"/>
                          </a:outerShdw>
                        </a:effectLst>
                        <a:latin typeface="Verdana"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Verdana" pitchFamily="34" charset="0"/>
                        </a:rPr>
                        <a:t>Energy change of a system undergoing combustion</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08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C0C0C0"/>
                          </a:outerShdw>
                        </a:effectLst>
                        <a:latin typeface="Verdana"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Verdana" pitchFamily="34" charset="0"/>
                        </a:rPr>
                        <a:t>Energy change of a system undergoing the chemical reaction shown</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08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C0C0C0"/>
                          </a:outerShdw>
                        </a:effectLst>
                        <a:latin typeface="Verdana"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Verdana" pitchFamily="34" charset="0"/>
                        </a:rPr>
                        <a:t>Energy change of a system undergoing a simple decomposition reaction</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08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C0C0C0"/>
                          </a:outerShdw>
                        </a:effectLst>
                        <a:latin typeface="Verdana"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Verdana" pitchFamily="34" charset="0"/>
                        </a:rPr>
                        <a:t>Energy change of a system undergoing a simple formation reaction</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66866">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C0C0C0"/>
                          </a:outerShdw>
                        </a:effectLst>
                        <a:latin typeface="Verdana"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Verdana" pitchFamily="34" charset="0"/>
                        </a:rPr>
                        <a:t>Energy change of a one mole of a substance undergoing the chemical reaction shown</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C0C0C0"/>
                          </a:outerShdw>
                        </a:effectLst>
                        <a:latin typeface="Verdana" pitchFamily="34"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8701" name="Object 40"/>
          <p:cNvGraphicFramePr>
            <a:graphicFrameLocks noChangeAspect="1"/>
          </p:cNvGraphicFramePr>
          <p:nvPr/>
        </p:nvGraphicFramePr>
        <p:xfrm>
          <a:off x="609600" y="1295400"/>
          <a:ext cx="400050" cy="533400"/>
        </p:xfrm>
        <a:graphic>
          <a:graphicData uri="http://schemas.openxmlformats.org/presentationml/2006/ole">
            <mc:AlternateContent xmlns:mc="http://schemas.openxmlformats.org/markup-compatibility/2006">
              <mc:Choice xmlns:v="urn:schemas-microsoft-com:vml" Requires="v">
                <p:oleObj spid="_x0000_s3086" name="Equation" r:id="rId4" imgW="152268" imgH="203024" progId="Equation.DSMT4">
                  <p:embed/>
                </p:oleObj>
              </mc:Choice>
              <mc:Fallback>
                <p:oleObj name="Equation" r:id="rId4" imgW="152268" imgH="203024"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1295400"/>
                        <a:ext cx="40005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702" name="Object 43"/>
          <p:cNvGraphicFramePr>
            <a:graphicFrameLocks noChangeAspect="1"/>
          </p:cNvGraphicFramePr>
          <p:nvPr/>
        </p:nvGraphicFramePr>
        <p:xfrm>
          <a:off x="685800" y="2133600"/>
          <a:ext cx="866775" cy="600075"/>
        </p:xfrm>
        <a:graphic>
          <a:graphicData uri="http://schemas.openxmlformats.org/presentationml/2006/ole">
            <mc:AlternateContent xmlns:mc="http://schemas.openxmlformats.org/markup-compatibility/2006">
              <mc:Choice xmlns:v="urn:schemas-microsoft-com:vml" Requires="v">
                <p:oleObj spid="_x0000_s3087" name="Equation" r:id="rId6" imgW="330200" imgH="228600" progId="Equation.DSMT4">
                  <p:embed/>
                </p:oleObj>
              </mc:Choice>
              <mc:Fallback>
                <p:oleObj name="Equation" r:id="rId6" imgW="33020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 y="2133600"/>
                        <a:ext cx="866775" cy="600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703" name="Object 49"/>
          <p:cNvGraphicFramePr>
            <a:graphicFrameLocks noChangeAspect="1"/>
          </p:cNvGraphicFramePr>
          <p:nvPr/>
        </p:nvGraphicFramePr>
        <p:xfrm>
          <a:off x="685800" y="2971800"/>
          <a:ext cx="866775" cy="600075"/>
        </p:xfrm>
        <a:graphic>
          <a:graphicData uri="http://schemas.openxmlformats.org/presentationml/2006/ole">
            <mc:AlternateContent xmlns:mc="http://schemas.openxmlformats.org/markup-compatibility/2006">
              <mc:Choice xmlns:v="urn:schemas-microsoft-com:vml" Requires="v">
                <p:oleObj spid="_x0000_s3088" name="Equation" r:id="rId8" imgW="330200" imgH="228600" progId="Equation.DSMT4">
                  <p:embed/>
                </p:oleObj>
              </mc:Choice>
              <mc:Fallback>
                <p:oleObj name="Equation" r:id="rId8" imgW="330200" imgH="2286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85800" y="2971800"/>
                        <a:ext cx="866775" cy="600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704" name="Object 54"/>
          <p:cNvGraphicFramePr>
            <a:graphicFrameLocks noChangeAspect="1"/>
          </p:cNvGraphicFramePr>
          <p:nvPr/>
        </p:nvGraphicFramePr>
        <p:xfrm>
          <a:off x="685800" y="3581400"/>
          <a:ext cx="1000125" cy="600075"/>
        </p:xfrm>
        <a:graphic>
          <a:graphicData uri="http://schemas.openxmlformats.org/presentationml/2006/ole">
            <mc:AlternateContent xmlns:mc="http://schemas.openxmlformats.org/markup-compatibility/2006">
              <mc:Choice xmlns:v="urn:schemas-microsoft-com:vml" Requires="v">
                <p:oleObj spid="_x0000_s3089" name="Equation" r:id="rId10" imgW="381000" imgH="228600" progId="Equation.DSMT4">
                  <p:embed/>
                </p:oleObj>
              </mc:Choice>
              <mc:Fallback>
                <p:oleObj name="Equation" r:id="rId10" imgW="381000" imgH="2286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85800" y="3581400"/>
                        <a:ext cx="1000125" cy="600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705" name="Object 55"/>
          <p:cNvGraphicFramePr>
            <a:graphicFrameLocks noChangeAspect="1"/>
          </p:cNvGraphicFramePr>
          <p:nvPr/>
        </p:nvGraphicFramePr>
        <p:xfrm>
          <a:off x="728663" y="4251325"/>
          <a:ext cx="933450" cy="633413"/>
        </p:xfrm>
        <a:graphic>
          <a:graphicData uri="http://schemas.openxmlformats.org/presentationml/2006/ole">
            <mc:AlternateContent xmlns:mc="http://schemas.openxmlformats.org/markup-compatibility/2006">
              <mc:Choice xmlns:v="urn:schemas-microsoft-com:vml" Requires="v">
                <p:oleObj spid="_x0000_s3090" name="Equation" r:id="rId12" imgW="355446" imgH="241195" progId="Equation.DSMT4">
                  <p:embed/>
                </p:oleObj>
              </mc:Choice>
              <mc:Fallback>
                <p:oleObj name="Equation" r:id="rId12" imgW="355446" imgH="241195"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28663" y="4251325"/>
                        <a:ext cx="933450" cy="633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706" name="Object 65"/>
          <p:cNvGraphicFramePr>
            <a:graphicFrameLocks noChangeAspect="1"/>
          </p:cNvGraphicFramePr>
          <p:nvPr/>
        </p:nvGraphicFramePr>
        <p:xfrm>
          <a:off x="788988" y="4892675"/>
          <a:ext cx="1033462" cy="600075"/>
        </p:xfrm>
        <a:graphic>
          <a:graphicData uri="http://schemas.openxmlformats.org/presentationml/2006/ole">
            <mc:AlternateContent xmlns:mc="http://schemas.openxmlformats.org/markup-compatibility/2006">
              <mc:Choice xmlns:v="urn:schemas-microsoft-com:vml" Requires="v">
                <p:oleObj spid="_x0000_s3091" name="Equation" r:id="rId14" imgW="393529" imgH="228501" progId="Equation.DSMT4">
                  <p:embed/>
                </p:oleObj>
              </mc:Choice>
              <mc:Fallback>
                <p:oleObj name="Equation" r:id="rId14" imgW="393529" imgH="228501"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88988" y="4892675"/>
                        <a:ext cx="1033462" cy="600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1155212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304800" y="228600"/>
            <a:ext cx="8229600" cy="533400"/>
          </a:xfrm>
        </p:spPr>
        <p:txBody>
          <a:bodyPr/>
          <a:lstStyle/>
          <a:p>
            <a:pPr eaLnBrk="1" hangingPunct="1">
              <a:defRPr/>
            </a:pPr>
            <a:r>
              <a:rPr lang="en-US" sz="2800" smtClean="0"/>
              <a:t>Notes on symbols </a:t>
            </a:r>
          </a:p>
        </p:txBody>
      </p:sp>
      <p:graphicFrame>
        <p:nvGraphicFramePr>
          <p:cNvPr id="53316" name="Group 68"/>
          <p:cNvGraphicFramePr>
            <a:graphicFrameLocks noGrp="1"/>
          </p:cNvGraphicFramePr>
          <p:nvPr/>
        </p:nvGraphicFramePr>
        <p:xfrm>
          <a:off x="609600" y="838200"/>
          <a:ext cx="8001000" cy="5151437"/>
        </p:xfrm>
        <a:graphic>
          <a:graphicData uri="http://schemas.openxmlformats.org/drawingml/2006/table">
            <a:tbl>
              <a:tblPr/>
              <a:tblGrid>
                <a:gridCol w="2127250"/>
                <a:gridCol w="5873750"/>
              </a:tblGrid>
              <a:tr h="45722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Verdana" pitchFamily="34" charset="0"/>
                        </a:rPr>
                        <a:t>Symbol</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Verdana" pitchFamily="34" charset="0"/>
                        </a:rPr>
                        <a:t>Meaning </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3011">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C0C0C0"/>
                          </a:outerShdw>
                        </a:effectLst>
                        <a:latin typeface="Verdana"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Verdana" pitchFamily="34" charset="0"/>
                        </a:rPr>
                        <a:t>Total energy change of a system (calorimeter)</a:t>
                      </a:r>
                      <a:r>
                        <a:rPr kumimoji="0" lang="en-US" sz="2800" b="0" i="0" u="none" strike="noStrike" cap="none" normalizeH="0" baseline="0" smtClean="0">
                          <a:ln>
                            <a:noFill/>
                          </a:ln>
                          <a:solidFill>
                            <a:schemeClr val="tx1"/>
                          </a:solidFill>
                          <a:effectLst>
                            <a:outerShdw blurRad="38100" dist="38100" dir="2700000" algn="tl">
                              <a:srgbClr val="C0C0C0"/>
                            </a:outerShdw>
                          </a:effectLst>
                          <a:latin typeface="Verdana" pitchFamily="34" charset="0"/>
                        </a:rPr>
                        <a:t> </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08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C0C0C0"/>
                          </a:outerShdw>
                        </a:effectLst>
                        <a:latin typeface="Verdana"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Verdana" pitchFamily="34" charset="0"/>
                        </a:rPr>
                        <a:t>Energy change of a system undergoing combustion</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08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C0C0C0"/>
                          </a:outerShdw>
                        </a:effectLst>
                        <a:latin typeface="Verdana"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Verdana" pitchFamily="34" charset="0"/>
                        </a:rPr>
                        <a:t>Energy change of a system undergoing the chemical reaction shown</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08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C0C0C0"/>
                          </a:outerShdw>
                        </a:effectLst>
                        <a:latin typeface="Verdana"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Verdana" pitchFamily="34" charset="0"/>
                        </a:rPr>
                        <a:t>Energy change of a system undergoing a simple decomposition reaction</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08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C0C0C0"/>
                          </a:outerShdw>
                        </a:effectLst>
                        <a:latin typeface="Verdana"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Verdana" pitchFamily="34" charset="0"/>
                        </a:rPr>
                        <a:t>Energy change of a system undergoing a simple formation reaction</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66866">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C0C0C0"/>
                          </a:outerShdw>
                        </a:effectLst>
                        <a:latin typeface="Verdana"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Verdana" pitchFamily="34" charset="0"/>
                        </a:rPr>
                        <a:t>Energy change of a one mole of a substance undergoing the chemical reaction shown</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C0C0C0"/>
                          </a:outerShdw>
                        </a:effectLst>
                        <a:latin typeface="Verdana" pitchFamily="34"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8701" name="Object 40"/>
          <p:cNvGraphicFramePr>
            <a:graphicFrameLocks noChangeAspect="1"/>
          </p:cNvGraphicFramePr>
          <p:nvPr/>
        </p:nvGraphicFramePr>
        <p:xfrm>
          <a:off x="609600" y="1295400"/>
          <a:ext cx="400050" cy="533400"/>
        </p:xfrm>
        <a:graphic>
          <a:graphicData uri="http://schemas.openxmlformats.org/presentationml/2006/ole">
            <mc:AlternateContent xmlns:mc="http://schemas.openxmlformats.org/markup-compatibility/2006">
              <mc:Choice xmlns:v="urn:schemas-microsoft-com:vml" Requires="v">
                <p:oleObj spid="_x0000_s4110" name="Equation" r:id="rId4" imgW="152268" imgH="203024" progId="Equation.DSMT4">
                  <p:embed/>
                </p:oleObj>
              </mc:Choice>
              <mc:Fallback>
                <p:oleObj name="Equation" r:id="rId4" imgW="152268" imgH="203024"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1295400"/>
                        <a:ext cx="40005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702" name="Object 43"/>
          <p:cNvGraphicFramePr>
            <a:graphicFrameLocks noChangeAspect="1"/>
          </p:cNvGraphicFramePr>
          <p:nvPr/>
        </p:nvGraphicFramePr>
        <p:xfrm>
          <a:off x="685800" y="2133600"/>
          <a:ext cx="866775" cy="600075"/>
        </p:xfrm>
        <a:graphic>
          <a:graphicData uri="http://schemas.openxmlformats.org/presentationml/2006/ole">
            <mc:AlternateContent xmlns:mc="http://schemas.openxmlformats.org/markup-compatibility/2006">
              <mc:Choice xmlns:v="urn:schemas-microsoft-com:vml" Requires="v">
                <p:oleObj spid="_x0000_s4111" name="Equation" r:id="rId6" imgW="330200" imgH="228600" progId="Equation.DSMT4">
                  <p:embed/>
                </p:oleObj>
              </mc:Choice>
              <mc:Fallback>
                <p:oleObj name="Equation" r:id="rId6" imgW="33020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 y="2133600"/>
                        <a:ext cx="866775" cy="600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703" name="Object 49"/>
          <p:cNvGraphicFramePr>
            <a:graphicFrameLocks noChangeAspect="1"/>
          </p:cNvGraphicFramePr>
          <p:nvPr/>
        </p:nvGraphicFramePr>
        <p:xfrm>
          <a:off x="685800" y="2971800"/>
          <a:ext cx="866775" cy="600075"/>
        </p:xfrm>
        <a:graphic>
          <a:graphicData uri="http://schemas.openxmlformats.org/presentationml/2006/ole">
            <mc:AlternateContent xmlns:mc="http://schemas.openxmlformats.org/markup-compatibility/2006">
              <mc:Choice xmlns:v="urn:schemas-microsoft-com:vml" Requires="v">
                <p:oleObj spid="_x0000_s4112" name="Equation" r:id="rId8" imgW="330200" imgH="228600" progId="Equation.DSMT4">
                  <p:embed/>
                </p:oleObj>
              </mc:Choice>
              <mc:Fallback>
                <p:oleObj name="Equation" r:id="rId8" imgW="330200" imgH="2286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85800" y="2971800"/>
                        <a:ext cx="866775" cy="600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704" name="Object 54"/>
          <p:cNvGraphicFramePr>
            <a:graphicFrameLocks noChangeAspect="1"/>
          </p:cNvGraphicFramePr>
          <p:nvPr/>
        </p:nvGraphicFramePr>
        <p:xfrm>
          <a:off x="685800" y="3581400"/>
          <a:ext cx="1000125" cy="600075"/>
        </p:xfrm>
        <a:graphic>
          <a:graphicData uri="http://schemas.openxmlformats.org/presentationml/2006/ole">
            <mc:AlternateContent xmlns:mc="http://schemas.openxmlformats.org/markup-compatibility/2006">
              <mc:Choice xmlns:v="urn:schemas-microsoft-com:vml" Requires="v">
                <p:oleObj spid="_x0000_s4113" name="Equation" r:id="rId10" imgW="381000" imgH="228600" progId="Equation.DSMT4">
                  <p:embed/>
                </p:oleObj>
              </mc:Choice>
              <mc:Fallback>
                <p:oleObj name="Equation" r:id="rId10" imgW="381000" imgH="2286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85800" y="3581400"/>
                        <a:ext cx="1000125" cy="600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705" name="Object 55"/>
          <p:cNvGraphicFramePr>
            <a:graphicFrameLocks noChangeAspect="1"/>
          </p:cNvGraphicFramePr>
          <p:nvPr/>
        </p:nvGraphicFramePr>
        <p:xfrm>
          <a:off x="728663" y="4251325"/>
          <a:ext cx="933450" cy="633413"/>
        </p:xfrm>
        <a:graphic>
          <a:graphicData uri="http://schemas.openxmlformats.org/presentationml/2006/ole">
            <mc:AlternateContent xmlns:mc="http://schemas.openxmlformats.org/markup-compatibility/2006">
              <mc:Choice xmlns:v="urn:schemas-microsoft-com:vml" Requires="v">
                <p:oleObj spid="_x0000_s4114" name="Equation" r:id="rId12" imgW="355446" imgH="241195" progId="Equation.DSMT4">
                  <p:embed/>
                </p:oleObj>
              </mc:Choice>
              <mc:Fallback>
                <p:oleObj name="Equation" r:id="rId12" imgW="355446" imgH="241195"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28663" y="4251325"/>
                        <a:ext cx="933450" cy="633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706" name="Object 65"/>
          <p:cNvGraphicFramePr>
            <a:graphicFrameLocks noChangeAspect="1"/>
          </p:cNvGraphicFramePr>
          <p:nvPr/>
        </p:nvGraphicFramePr>
        <p:xfrm>
          <a:off x="788988" y="4892675"/>
          <a:ext cx="1033462" cy="600075"/>
        </p:xfrm>
        <a:graphic>
          <a:graphicData uri="http://schemas.openxmlformats.org/presentationml/2006/ole">
            <mc:AlternateContent xmlns:mc="http://schemas.openxmlformats.org/markup-compatibility/2006">
              <mc:Choice xmlns:v="urn:schemas-microsoft-com:vml" Requires="v">
                <p:oleObj spid="_x0000_s4115" name="Equation" r:id="rId14" imgW="393529" imgH="228501" progId="Equation.DSMT4">
                  <p:embed/>
                </p:oleObj>
              </mc:Choice>
              <mc:Fallback>
                <p:oleObj name="Equation" r:id="rId14" imgW="393529" imgH="228501"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88988" y="4892675"/>
                        <a:ext cx="1033462" cy="600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3520923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923</Words>
  <Application>Microsoft Office PowerPoint</Application>
  <PresentationFormat>On-screen Show (4:3)</PresentationFormat>
  <Paragraphs>113</Paragraphs>
  <Slides>26</Slides>
  <Notes>25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Office Theme</vt:lpstr>
      <vt:lpstr>Equation</vt:lpstr>
      <vt:lpstr>11.2</vt:lpstr>
      <vt:lpstr>Calorimetry</vt:lpstr>
      <vt:lpstr>Calorimetry</vt:lpstr>
      <vt:lpstr>PowerPoint Presentation</vt:lpstr>
      <vt:lpstr>Calorimetry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Calorimetry Problems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Homework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dc:title>
  <dc:creator>Windows User</dc:creator>
  <cp:lastModifiedBy>Windows User</cp:lastModifiedBy>
  <cp:revision>3</cp:revision>
  <dcterms:created xsi:type="dcterms:W3CDTF">2014-02-23T01:07:57Z</dcterms:created>
  <dcterms:modified xsi:type="dcterms:W3CDTF">2014-02-26T02:45:57Z</dcterms:modified>
</cp:coreProperties>
</file>