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7" r:id="rId4"/>
    <p:sldId id="288" r:id="rId5"/>
    <p:sldId id="258" r:id="rId6"/>
    <p:sldId id="259" r:id="rId7"/>
    <p:sldId id="280" r:id="rId8"/>
    <p:sldId id="281" r:id="rId9"/>
    <p:sldId id="282" r:id="rId10"/>
    <p:sldId id="260" r:id="rId11"/>
    <p:sldId id="261" r:id="rId12"/>
    <p:sldId id="262" r:id="rId13"/>
    <p:sldId id="263" r:id="rId14"/>
    <p:sldId id="264" r:id="rId15"/>
    <p:sldId id="266" r:id="rId16"/>
    <p:sldId id="279" r:id="rId17"/>
    <p:sldId id="265" r:id="rId18"/>
    <p:sldId id="267" r:id="rId19"/>
    <p:sldId id="268" r:id="rId20"/>
    <p:sldId id="269" r:id="rId21"/>
    <p:sldId id="270" r:id="rId22"/>
    <p:sldId id="284" r:id="rId23"/>
    <p:sldId id="271" r:id="rId24"/>
    <p:sldId id="272" r:id="rId25"/>
    <p:sldId id="273" r:id="rId26"/>
    <p:sldId id="274" r:id="rId27"/>
    <p:sldId id="275" r:id="rId28"/>
    <p:sldId id="285" r:id="rId29"/>
    <p:sldId id="276" r:id="rId30"/>
    <p:sldId id="277" r:id="rId31"/>
    <p:sldId id="278" r:id="rId32"/>
    <p:sldId id="286" r:id="rId3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67BA-C507-4704-B7B1-2ECBE4B7AD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182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B6CB-77ED-4EDB-AC43-5613799110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09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C5CB3-CF5B-4C96-8AD6-9086C10538E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25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88779-95AF-4E1F-A422-D34AF0F82C8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54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F2F5F-A445-42F3-A952-9C99DC3D96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273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21DE-C763-4AEB-B985-6D87AEC04C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9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E861-8FD3-423E-9F93-BD31DCC116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99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49C7-3A25-4C7F-870A-12E7376A7E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947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AAA15-7C99-413A-A313-393E0DA62E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98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9BF8-F15D-4FDA-82E0-FAA55B01F0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82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4A88-7C5C-4454-B630-C3430B9C8E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7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B452B1-233F-47CB-9548-49FC8F46F4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2" r:id="rId2"/>
    <p:sldLayoutId id="2147483780" r:id="rId3"/>
    <p:sldLayoutId id="2147483773" r:id="rId4"/>
    <p:sldLayoutId id="2147483774" r:id="rId5"/>
    <p:sldLayoutId id="2147483775" r:id="rId6"/>
    <p:sldLayoutId id="2147483776" r:id="rId7"/>
    <p:sldLayoutId id="2147483781" r:id="rId8"/>
    <p:sldLayoutId id="2147483782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activephysiology.com/login/endodemo/systems/systems/endocrine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844675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200" dirty="0" smtClean="0"/>
              <a:t>Chapter 15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60800"/>
            <a:ext cx="6584950" cy="1752600"/>
          </a:xfrm>
        </p:spPr>
        <p:txBody>
          <a:bodyPr/>
          <a:lstStyle/>
          <a:p>
            <a:pPr eaLnBrk="1" hangingPunct="1"/>
            <a:r>
              <a:rPr lang="en-CA" sz="2000" smtClean="0"/>
              <a:t>Section 15.2</a:t>
            </a:r>
          </a:p>
          <a:p>
            <a:pPr eaLnBrk="1" hangingPunct="1"/>
            <a:r>
              <a:rPr lang="en-CA" sz="2000" smtClean="0"/>
              <a:t>Hormones that Affect Blood Sugar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 marL="609600" indent="-609600" eaLnBrk="1" hangingPunct="1"/>
            <a:r>
              <a:rPr lang="en-CA" sz="2800" dirty="0" smtClean="0"/>
              <a:t>Two hormones are produced in the pancreas:</a:t>
            </a:r>
          </a:p>
          <a:p>
            <a:pPr marL="609600" indent="-609600" eaLnBrk="1" hangingPunct="1">
              <a:buFontTx/>
              <a:buNone/>
            </a:pPr>
            <a:endParaRPr lang="en-CA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CA" sz="2800" b="1" u="sng" dirty="0" smtClean="0"/>
              <a:t>Insulin</a:t>
            </a:r>
            <a:r>
              <a:rPr lang="en-CA" sz="2800" dirty="0" smtClean="0"/>
              <a:t> </a:t>
            </a:r>
          </a:p>
          <a:p>
            <a:pPr marL="1371600" lvl="2" indent="-457200" eaLnBrk="1" hangingPunct="1"/>
            <a:r>
              <a:rPr lang="en-CA" sz="2800" dirty="0" smtClean="0"/>
              <a:t> produced by beta cells </a:t>
            </a:r>
          </a:p>
          <a:p>
            <a:pPr marL="1371600" lvl="2" indent="-457200" eaLnBrk="1" hangingPunct="1"/>
            <a:r>
              <a:rPr lang="en-CA" sz="2800" dirty="0" smtClean="0"/>
              <a:t>released when blood sugar is high</a:t>
            </a:r>
          </a:p>
          <a:p>
            <a:pPr marL="1371600" lvl="2" indent="-457200" eaLnBrk="1" hangingPunct="1"/>
            <a:r>
              <a:rPr lang="en-CA" sz="2800" dirty="0" smtClean="0"/>
              <a:t>lowers blood sugar back to normal by promoting the storage of it</a:t>
            </a:r>
          </a:p>
          <a:p>
            <a:pPr marL="1371600" lvl="2" indent="-457200" eaLnBrk="1" hangingPunct="1"/>
            <a:r>
              <a:rPr lang="en-CA" sz="2800" dirty="0" smtClean="0"/>
              <a:t>causes cells of muscles, the liver and other organs to become permeable to glucose</a:t>
            </a:r>
          </a:p>
          <a:p>
            <a:pPr marL="1371600" lvl="2" indent="-457200" eaLnBrk="1" hangingPunct="1"/>
            <a:r>
              <a:rPr lang="en-CA" sz="2800" dirty="0" smtClean="0"/>
              <a:t>in liver the glucose is converted to glycogen (storage form)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9343" y="119675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Feedback Loop!!! </a:t>
            </a:r>
          </a:p>
          <a:p>
            <a:pPr algn="ctr"/>
            <a:endParaRPr lang="en-US" sz="8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NUMBER ONE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dirty="0" smtClean="0"/>
              <a:t>2. </a:t>
            </a:r>
            <a:r>
              <a:rPr lang="en-CA" b="1" u="sng" dirty="0" smtClean="0"/>
              <a:t>Glucagon</a:t>
            </a:r>
            <a:r>
              <a:rPr lang="en-CA" dirty="0" smtClean="0"/>
              <a:t> </a:t>
            </a:r>
          </a:p>
          <a:p>
            <a:pPr lvl="2" eaLnBrk="1" hangingPunct="1"/>
            <a:r>
              <a:rPr lang="en-CA" sz="2800" dirty="0" smtClean="0"/>
              <a:t>produced by alpha cells		</a:t>
            </a:r>
          </a:p>
          <a:p>
            <a:pPr lvl="2" eaLnBrk="1" hangingPunct="1"/>
            <a:r>
              <a:rPr lang="en-CA" sz="2800" dirty="0" smtClean="0"/>
              <a:t>released when blood sugar is low</a:t>
            </a:r>
          </a:p>
          <a:p>
            <a:pPr lvl="2" eaLnBrk="1" hangingPunct="1"/>
            <a:r>
              <a:rPr lang="en-CA" sz="2800" dirty="0" smtClean="0"/>
              <a:t>raises blood sugar by promoting the conversion of glycogen (storage form) 	into glucose</a:t>
            </a:r>
          </a:p>
          <a:p>
            <a:pPr lvl="2" eaLnBrk="1" hangingPunct="1"/>
            <a:r>
              <a:rPr lang="en-CA" sz="2800" dirty="0" smtClean="0"/>
              <a:t>this adds glucose to the blood returning the level </a:t>
            </a:r>
            <a:r>
              <a:rPr lang="en-CA" sz="2800" dirty="0" smtClean="0"/>
              <a:t>to </a:t>
            </a:r>
            <a:r>
              <a:rPr lang="en-CA" sz="2800" dirty="0" smtClean="0"/>
              <a:t>normal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9343" y="119675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Feedback Loop!!! </a:t>
            </a:r>
          </a:p>
          <a:p>
            <a:pPr algn="ctr"/>
            <a:endParaRPr lang="en-US" sz="8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NUMBER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Diabetes Mellitus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z="2800" b="1" u="sng" dirty="0" smtClean="0"/>
              <a:t>Diabetes</a:t>
            </a:r>
            <a:r>
              <a:rPr lang="en-CA" sz="2800" dirty="0" smtClean="0"/>
              <a:t> – is a chronic disease in which the body cannot produce any insulin or enough insulin, or is unable to use the insulin it does make.</a:t>
            </a:r>
          </a:p>
          <a:p>
            <a:pPr eaLnBrk="1" hangingPunct="1">
              <a:buFontTx/>
              <a:buNone/>
            </a:pPr>
            <a:endParaRPr lang="en-CA" sz="2800" dirty="0" smtClean="0"/>
          </a:p>
          <a:p>
            <a:pPr eaLnBrk="1" hangingPunct="1"/>
            <a:r>
              <a:rPr lang="en-CA" sz="2800" dirty="0" smtClean="0"/>
              <a:t>When left untreated diabetes can cause blindness, kidney failure, nerve damage and limb amputation</a:t>
            </a:r>
            <a:r>
              <a:rPr lang="en-CA" sz="2800" dirty="0" smtClean="0"/>
              <a:t>.</a:t>
            </a:r>
          </a:p>
          <a:p>
            <a:pPr eaLnBrk="1" hangingPunct="1"/>
            <a:endParaRPr lang="en-CA" sz="2800" dirty="0"/>
          </a:p>
          <a:p>
            <a:pPr marL="0" indent="0" eaLnBrk="1" hangingPunct="1">
              <a:buNone/>
            </a:pPr>
            <a:r>
              <a:rPr lang="en-CA" sz="2800" dirty="0" smtClean="0"/>
              <a:t>Diabetes animation</a:t>
            </a:r>
            <a:endParaRPr lang="en-CA" sz="2800" dirty="0" smtClean="0"/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800" smtClean="0"/>
              <a:t>As a result of no insulin or insulin not performing it’s job, blood sugar levels rise very sharply following meals.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High blood sugar is known as </a:t>
            </a:r>
            <a:r>
              <a:rPr lang="en-CA" sz="2800" b="1" u="sng" smtClean="0"/>
              <a:t>hyperglycemia</a:t>
            </a:r>
            <a:r>
              <a:rPr lang="en-CA" sz="28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Because all of the glucose is trapped in the blood and is unable to reach the cells and tissues, they must turn to other sources of energy (fats and proteins).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en-CA" sz="2800" smtClean="0"/>
              <a:t>Switching to these other sources of energy creates problems.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Acetone is an immediate product of excessive fat metabolism.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Can be smelled on peoples breath.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Symptoms of Diabetes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z="2800" smtClean="0"/>
              <a:t>Tiredness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Large amounts of urine </a:t>
            </a:r>
          </a:p>
          <a:p>
            <a:pPr eaLnBrk="1" hangingPunct="1"/>
            <a:endParaRPr lang="en-CA" sz="2800" smtClean="0"/>
          </a:p>
          <a:p>
            <a:pPr eaLnBrk="1" hangingPunct="1"/>
            <a:r>
              <a:rPr lang="en-CA" sz="2800" smtClean="0"/>
              <a:t>Presence of glucose in urine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Thirst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Testing for Diabetes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CA" sz="2000" smtClean="0"/>
              <a:t>A simple urine test is used to diagnose diabetes.</a:t>
            </a:r>
          </a:p>
          <a:p>
            <a:endParaRPr lang="en-CA" sz="2000" smtClean="0"/>
          </a:p>
          <a:p>
            <a:r>
              <a:rPr lang="en-CA" sz="2000" smtClean="0"/>
              <a:t>Glucose is not normally found in urine, and if it is, it is a trace amount.</a:t>
            </a:r>
          </a:p>
          <a:p>
            <a:endParaRPr lang="en-CA" sz="2000" smtClean="0"/>
          </a:p>
          <a:p>
            <a:r>
              <a:rPr lang="en-CA" sz="2000" smtClean="0"/>
              <a:t>Normal glucose range in urine is 0 - 0.8 mmol/l or    0 - 15 mg/dL.</a:t>
            </a:r>
          </a:p>
          <a:p>
            <a:endParaRPr lang="en-CA" sz="2000" smtClean="0"/>
          </a:p>
          <a:p>
            <a:r>
              <a:rPr lang="en-CA" sz="2000" smtClean="0"/>
              <a:t>If blood glucose is extremely high due to lack of insulin, the kidneys will filter out the glucose in our urine as waste. </a:t>
            </a:r>
          </a:p>
          <a:p>
            <a:endParaRPr lang="en-CA" sz="2000" smtClean="0"/>
          </a:p>
          <a:p>
            <a:r>
              <a:rPr lang="en-CA" sz="2000" smtClean="0"/>
              <a:t>Therefore the presence of glucose in the urine is an indication of diabetes.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09120" y="5143500"/>
            <a:ext cx="241096" cy="276450"/>
            <a:chOff x="1509120" y="5143500"/>
            <a:chExt cx="241096" cy="276450"/>
          </a:xfrm>
        </p:grpSpPr>
        <p:sp>
          <p:nvSpPr>
            <p:cNvPr id="4" name="SMARTInkAnnotation64"/>
            <p:cNvSpPr/>
            <p:nvPr/>
          </p:nvSpPr>
          <p:spPr>
            <a:xfrm>
              <a:off x="1611475" y="5143500"/>
              <a:ext cx="49448" cy="88884"/>
            </a:xfrm>
            <a:custGeom>
              <a:avLst/>
              <a:gdLst/>
              <a:ahLst/>
              <a:cxnLst/>
              <a:rect l="0" t="0" r="0" b="0"/>
              <a:pathLst>
                <a:path w="49448" h="88884">
                  <a:moveTo>
                    <a:pt x="49447" y="0"/>
                  </a:moveTo>
                  <a:lnTo>
                    <a:pt x="41758" y="0"/>
                  </a:lnTo>
                  <a:lnTo>
                    <a:pt x="40352" y="992"/>
                  </a:lnTo>
                  <a:lnTo>
                    <a:pt x="38423" y="2646"/>
                  </a:lnTo>
                  <a:lnTo>
                    <a:pt x="36145" y="4740"/>
                  </a:lnTo>
                  <a:lnTo>
                    <a:pt x="30967" y="9713"/>
                  </a:lnTo>
                  <a:lnTo>
                    <a:pt x="10715" y="29811"/>
                  </a:lnTo>
                  <a:lnTo>
                    <a:pt x="8743" y="32773"/>
                  </a:lnTo>
                  <a:lnTo>
                    <a:pt x="7428" y="35739"/>
                  </a:lnTo>
                  <a:lnTo>
                    <a:pt x="6551" y="38708"/>
                  </a:lnTo>
                  <a:lnTo>
                    <a:pt x="4975" y="41681"/>
                  </a:lnTo>
                  <a:lnTo>
                    <a:pt x="2932" y="44654"/>
                  </a:lnTo>
                  <a:lnTo>
                    <a:pt x="577" y="47629"/>
                  </a:lnTo>
                  <a:lnTo>
                    <a:pt x="0" y="50604"/>
                  </a:lnTo>
                  <a:lnTo>
                    <a:pt x="607" y="53580"/>
                  </a:lnTo>
                  <a:lnTo>
                    <a:pt x="2004" y="56556"/>
                  </a:lnTo>
                  <a:lnTo>
                    <a:pt x="2935" y="59532"/>
                  </a:lnTo>
                  <a:lnTo>
                    <a:pt x="3557" y="62508"/>
                  </a:lnTo>
                  <a:lnTo>
                    <a:pt x="3970" y="65485"/>
                  </a:lnTo>
                  <a:lnTo>
                    <a:pt x="4246" y="68461"/>
                  </a:lnTo>
                  <a:lnTo>
                    <a:pt x="4430" y="71438"/>
                  </a:lnTo>
                  <a:lnTo>
                    <a:pt x="4553" y="74414"/>
                  </a:lnTo>
                  <a:lnTo>
                    <a:pt x="5627" y="76398"/>
                  </a:lnTo>
                  <a:lnTo>
                    <a:pt x="7335" y="77722"/>
                  </a:lnTo>
                  <a:lnTo>
                    <a:pt x="9466" y="78604"/>
                  </a:lnTo>
                  <a:lnTo>
                    <a:pt x="10887" y="80184"/>
                  </a:lnTo>
                  <a:lnTo>
                    <a:pt x="11834" y="82229"/>
                  </a:lnTo>
                  <a:lnTo>
                    <a:pt x="13354" y="87900"/>
                  </a:lnTo>
                  <a:lnTo>
                    <a:pt x="14471" y="88366"/>
                  </a:lnTo>
                  <a:lnTo>
                    <a:pt x="16207" y="88676"/>
                  </a:lnTo>
                  <a:lnTo>
                    <a:pt x="18358" y="88883"/>
                  </a:lnTo>
                  <a:lnTo>
                    <a:pt x="19791" y="88029"/>
                  </a:lnTo>
                  <a:lnTo>
                    <a:pt x="20746" y="86467"/>
                  </a:lnTo>
                  <a:lnTo>
                    <a:pt x="22280" y="81572"/>
                  </a:lnTo>
                  <a:lnTo>
                    <a:pt x="23398" y="80179"/>
                  </a:lnTo>
                  <a:lnTo>
                    <a:pt x="25136" y="78257"/>
                  </a:lnTo>
                  <a:lnTo>
                    <a:pt x="29712" y="73476"/>
                  </a:lnTo>
                  <a:lnTo>
                    <a:pt x="35053" y="68044"/>
                  </a:lnTo>
                  <a:lnTo>
                    <a:pt x="36875" y="64214"/>
                  </a:lnTo>
                  <a:lnTo>
                    <a:pt x="38089" y="59676"/>
                  </a:lnTo>
                  <a:lnTo>
                    <a:pt x="38898" y="54667"/>
                  </a:lnTo>
                  <a:lnTo>
                    <a:pt x="40430" y="50335"/>
                  </a:lnTo>
                  <a:lnTo>
                    <a:pt x="42444" y="46456"/>
                  </a:lnTo>
                  <a:lnTo>
                    <a:pt x="44778" y="42876"/>
                  </a:lnTo>
                  <a:lnTo>
                    <a:pt x="46334" y="39498"/>
                  </a:lnTo>
                  <a:lnTo>
                    <a:pt x="47372" y="36254"/>
                  </a:lnTo>
                  <a:lnTo>
                    <a:pt x="48064" y="33098"/>
                  </a:lnTo>
                  <a:lnTo>
                    <a:pt x="48524" y="30004"/>
                  </a:lnTo>
                  <a:lnTo>
                    <a:pt x="48832" y="26948"/>
                  </a:lnTo>
                  <a:lnTo>
                    <a:pt x="49037" y="23918"/>
                  </a:lnTo>
                  <a:lnTo>
                    <a:pt x="49173" y="20906"/>
                  </a:lnTo>
                  <a:lnTo>
                    <a:pt x="49326" y="14914"/>
                  </a:lnTo>
                  <a:lnTo>
                    <a:pt x="49444" y="524"/>
                  </a:lnTo>
                  <a:lnTo>
                    <a:pt x="48453" y="349"/>
                  </a:lnTo>
                  <a:lnTo>
                    <a:pt x="46800" y="233"/>
                  </a:lnTo>
                  <a:lnTo>
                    <a:pt x="44705" y="155"/>
                  </a:lnTo>
                  <a:lnTo>
                    <a:pt x="43309" y="1095"/>
                  </a:lnTo>
                  <a:lnTo>
                    <a:pt x="42379" y="2715"/>
                  </a:lnTo>
                  <a:lnTo>
                    <a:pt x="41758" y="4786"/>
                  </a:lnTo>
                  <a:lnTo>
                    <a:pt x="40352" y="6167"/>
                  </a:lnTo>
                  <a:lnTo>
                    <a:pt x="38423" y="7088"/>
                  </a:lnTo>
                  <a:lnTo>
                    <a:pt x="36145" y="7702"/>
                  </a:lnTo>
                  <a:lnTo>
                    <a:pt x="34625" y="9103"/>
                  </a:lnTo>
                  <a:lnTo>
                    <a:pt x="33613" y="11030"/>
                  </a:lnTo>
                  <a:lnTo>
                    <a:pt x="31988" y="16510"/>
                  </a:lnTo>
                  <a:lnTo>
                    <a:pt x="31854" y="17952"/>
                  </a:lnTo>
                  <a:lnTo>
                    <a:pt x="31765" y="19906"/>
                  </a:lnTo>
                  <a:lnTo>
                    <a:pt x="31623" y="25429"/>
                  </a:lnTo>
                  <a:lnTo>
                    <a:pt x="31588" y="35683"/>
                  </a:lnTo>
                  <a:lnTo>
                    <a:pt x="40517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65"/>
            <p:cNvSpPr/>
            <p:nvPr/>
          </p:nvSpPr>
          <p:spPr>
            <a:xfrm>
              <a:off x="1509120" y="5332419"/>
              <a:ext cx="35684" cy="69921"/>
            </a:xfrm>
            <a:custGeom>
              <a:avLst/>
              <a:gdLst/>
              <a:ahLst/>
              <a:cxnLst/>
              <a:rect l="0" t="0" r="0" b="0"/>
              <a:pathLst>
                <a:path w="35684" h="69921">
                  <a:moveTo>
                    <a:pt x="26786" y="16464"/>
                  </a:moveTo>
                  <a:lnTo>
                    <a:pt x="26786" y="41612"/>
                  </a:lnTo>
                  <a:lnTo>
                    <a:pt x="25794" y="43151"/>
                  </a:lnTo>
                  <a:lnTo>
                    <a:pt x="24140" y="45169"/>
                  </a:lnTo>
                  <a:lnTo>
                    <a:pt x="22046" y="47507"/>
                  </a:lnTo>
                  <a:lnTo>
                    <a:pt x="20649" y="50057"/>
                  </a:lnTo>
                  <a:lnTo>
                    <a:pt x="19718" y="52750"/>
                  </a:lnTo>
                  <a:lnTo>
                    <a:pt x="18224" y="59460"/>
                  </a:lnTo>
                  <a:lnTo>
                    <a:pt x="18102" y="61003"/>
                  </a:lnTo>
                  <a:lnTo>
                    <a:pt x="18020" y="63024"/>
                  </a:lnTo>
                  <a:lnTo>
                    <a:pt x="17866" y="69631"/>
                  </a:lnTo>
                  <a:lnTo>
                    <a:pt x="18855" y="69768"/>
                  </a:lnTo>
                  <a:lnTo>
                    <a:pt x="20507" y="69859"/>
                  </a:lnTo>
                  <a:lnTo>
                    <a:pt x="22600" y="69920"/>
                  </a:lnTo>
                  <a:lnTo>
                    <a:pt x="23995" y="68968"/>
                  </a:lnTo>
                  <a:lnTo>
                    <a:pt x="24926" y="67341"/>
                  </a:lnTo>
                  <a:lnTo>
                    <a:pt x="26419" y="62343"/>
                  </a:lnTo>
                  <a:lnTo>
                    <a:pt x="26541" y="60940"/>
                  </a:lnTo>
                  <a:lnTo>
                    <a:pt x="26623" y="59013"/>
                  </a:lnTo>
                  <a:lnTo>
                    <a:pt x="26677" y="56737"/>
                  </a:lnTo>
                  <a:lnTo>
                    <a:pt x="27706" y="54226"/>
                  </a:lnTo>
                  <a:lnTo>
                    <a:pt x="29384" y="51561"/>
                  </a:lnTo>
                  <a:lnTo>
                    <a:pt x="31494" y="48791"/>
                  </a:lnTo>
                  <a:lnTo>
                    <a:pt x="32901" y="45953"/>
                  </a:lnTo>
                  <a:lnTo>
                    <a:pt x="33840" y="43068"/>
                  </a:lnTo>
                  <a:lnTo>
                    <a:pt x="34465" y="40153"/>
                  </a:lnTo>
                  <a:lnTo>
                    <a:pt x="34882" y="37218"/>
                  </a:lnTo>
                  <a:lnTo>
                    <a:pt x="35160" y="34269"/>
                  </a:lnTo>
                  <a:lnTo>
                    <a:pt x="35345" y="31310"/>
                  </a:lnTo>
                  <a:lnTo>
                    <a:pt x="35551" y="25378"/>
                  </a:lnTo>
                  <a:lnTo>
                    <a:pt x="35683" y="13484"/>
                  </a:lnTo>
                  <a:lnTo>
                    <a:pt x="34702" y="11501"/>
                  </a:lnTo>
                  <a:lnTo>
                    <a:pt x="33056" y="10179"/>
                  </a:lnTo>
                  <a:lnTo>
                    <a:pt x="30966" y="9296"/>
                  </a:lnTo>
                  <a:lnTo>
                    <a:pt x="29573" y="7717"/>
                  </a:lnTo>
                  <a:lnTo>
                    <a:pt x="28644" y="5672"/>
                  </a:lnTo>
                  <a:lnTo>
                    <a:pt x="27153" y="0"/>
                  </a:lnTo>
                  <a:lnTo>
                    <a:pt x="26039" y="527"/>
                  </a:lnTo>
                  <a:lnTo>
                    <a:pt x="24304" y="1871"/>
                  </a:lnTo>
                  <a:lnTo>
                    <a:pt x="22154" y="3759"/>
                  </a:lnTo>
                  <a:lnTo>
                    <a:pt x="19730" y="5017"/>
                  </a:lnTo>
                  <a:lnTo>
                    <a:pt x="17121" y="5856"/>
                  </a:lnTo>
                  <a:lnTo>
                    <a:pt x="14390" y="6415"/>
                  </a:lnTo>
                  <a:lnTo>
                    <a:pt x="12569" y="7780"/>
                  </a:lnTo>
                  <a:lnTo>
                    <a:pt x="11355" y="9682"/>
                  </a:lnTo>
                  <a:lnTo>
                    <a:pt x="10546" y="11942"/>
                  </a:lnTo>
                  <a:lnTo>
                    <a:pt x="9014" y="13449"/>
                  </a:lnTo>
                  <a:lnTo>
                    <a:pt x="7000" y="14455"/>
                  </a:lnTo>
                  <a:lnTo>
                    <a:pt x="4666" y="15125"/>
                  </a:lnTo>
                  <a:lnTo>
                    <a:pt x="3110" y="16563"/>
                  </a:lnTo>
                  <a:lnTo>
                    <a:pt x="2072" y="18515"/>
                  </a:lnTo>
                  <a:lnTo>
                    <a:pt x="1380" y="20807"/>
                  </a:lnTo>
                  <a:lnTo>
                    <a:pt x="920" y="23329"/>
                  </a:lnTo>
                  <a:lnTo>
                    <a:pt x="612" y="26001"/>
                  </a:lnTo>
                  <a:lnTo>
                    <a:pt x="119" y="32679"/>
                  </a:lnTo>
                  <a:lnTo>
                    <a:pt x="51" y="36238"/>
                  </a:lnTo>
                  <a:lnTo>
                    <a:pt x="0" y="47582"/>
                  </a:lnTo>
                  <a:lnTo>
                    <a:pt x="992" y="49116"/>
                  </a:lnTo>
                  <a:lnTo>
                    <a:pt x="2644" y="50138"/>
                  </a:lnTo>
                  <a:lnTo>
                    <a:pt x="8927" y="521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66"/>
            <p:cNvSpPr/>
            <p:nvPr/>
          </p:nvSpPr>
          <p:spPr>
            <a:xfrm>
              <a:off x="1709364" y="5366742"/>
              <a:ext cx="40852" cy="53208"/>
            </a:xfrm>
            <a:custGeom>
              <a:avLst/>
              <a:gdLst/>
              <a:ahLst/>
              <a:cxnLst/>
              <a:rect l="0" t="0" r="0" b="0"/>
              <a:pathLst>
                <a:path w="40852" h="53208">
                  <a:moveTo>
                    <a:pt x="22995" y="0"/>
                  </a:moveTo>
                  <a:lnTo>
                    <a:pt x="18255" y="4740"/>
                  </a:lnTo>
                  <a:lnTo>
                    <a:pt x="15866" y="6137"/>
                  </a:lnTo>
                  <a:lnTo>
                    <a:pt x="13282" y="7068"/>
                  </a:lnTo>
                  <a:lnTo>
                    <a:pt x="6745" y="8562"/>
                  </a:lnTo>
                  <a:lnTo>
                    <a:pt x="6209" y="9676"/>
                  </a:lnTo>
                  <a:lnTo>
                    <a:pt x="5851" y="11412"/>
                  </a:lnTo>
                  <a:lnTo>
                    <a:pt x="5277" y="16586"/>
                  </a:lnTo>
                  <a:lnTo>
                    <a:pt x="5230" y="18003"/>
                  </a:lnTo>
                  <a:lnTo>
                    <a:pt x="5178" y="22222"/>
                  </a:lnTo>
                  <a:lnTo>
                    <a:pt x="4172" y="24737"/>
                  </a:lnTo>
                  <a:lnTo>
                    <a:pt x="2509" y="27405"/>
                  </a:lnTo>
                  <a:lnTo>
                    <a:pt x="408" y="30177"/>
                  </a:lnTo>
                  <a:lnTo>
                    <a:pt x="0" y="33016"/>
                  </a:lnTo>
                  <a:lnTo>
                    <a:pt x="720" y="35901"/>
                  </a:lnTo>
                  <a:lnTo>
                    <a:pt x="5059" y="44497"/>
                  </a:lnTo>
                  <a:lnTo>
                    <a:pt x="5085" y="45540"/>
                  </a:lnTo>
                  <a:lnTo>
                    <a:pt x="5113" y="49344"/>
                  </a:lnTo>
                  <a:lnTo>
                    <a:pt x="6113" y="50755"/>
                  </a:lnTo>
                  <a:lnTo>
                    <a:pt x="7772" y="51697"/>
                  </a:lnTo>
                  <a:lnTo>
                    <a:pt x="9870" y="52323"/>
                  </a:lnTo>
                  <a:lnTo>
                    <a:pt x="12261" y="52742"/>
                  </a:lnTo>
                  <a:lnTo>
                    <a:pt x="14847" y="53021"/>
                  </a:lnTo>
                  <a:lnTo>
                    <a:pt x="17563" y="53207"/>
                  </a:lnTo>
                  <a:lnTo>
                    <a:pt x="19374" y="52338"/>
                  </a:lnTo>
                  <a:lnTo>
                    <a:pt x="20581" y="50767"/>
                  </a:lnTo>
                  <a:lnTo>
                    <a:pt x="21386" y="48728"/>
                  </a:lnTo>
                  <a:lnTo>
                    <a:pt x="22915" y="47368"/>
                  </a:lnTo>
                  <a:lnTo>
                    <a:pt x="24926" y="46461"/>
                  </a:lnTo>
                  <a:lnTo>
                    <a:pt x="27259" y="45857"/>
                  </a:lnTo>
                  <a:lnTo>
                    <a:pt x="29807" y="45454"/>
                  </a:lnTo>
                  <a:lnTo>
                    <a:pt x="32497" y="45186"/>
                  </a:lnTo>
                  <a:lnTo>
                    <a:pt x="35283" y="45007"/>
                  </a:lnTo>
                  <a:lnTo>
                    <a:pt x="37140" y="43895"/>
                  </a:lnTo>
                  <a:lnTo>
                    <a:pt x="38378" y="42162"/>
                  </a:lnTo>
                  <a:lnTo>
                    <a:pt x="40366" y="36991"/>
                  </a:lnTo>
                  <a:lnTo>
                    <a:pt x="40529" y="35575"/>
                  </a:lnTo>
                  <a:lnTo>
                    <a:pt x="40638" y="33638"/>
                  </a:lnTo>
                  <a:lnTo>
                    <a:pt x="40758" y="28841"/>
                  </a:lnTo>
                  <a:lnTo>
                    <a:pt x="40851" y="18346"/>
                  </a:lnTo>
                  <a:lnTo>
                    <a:pt x="39860" y="17192"/>
                  </a:lnTo>
                  <a:lnTo>
                    <a:pt x="38207" y="15430"/>
                  </a:lnTo>
                  <a:lnTo>
                    <a:pt x="32293" y="9310"/>
                  </a:lnTo>
                  <a:lnTo>
                    <a:pt x="31178" y="9183"/>
                  </a:lnTo>
                  <a:lnTo>
                    <a:pt x="29443" y="9099"/>
                  </a:lnTo>
                  <a:lnTo>
                    <a:pt x="24269" y="8963"/>
                  </a:lnTo>
                  <a:lnTo>
                    <a:pt x="23845" y="9944"/>
                  </a:lnTo>
                  <a:lnTo>
                    <a:pt x="23561" y="11591"/>
                  </a:lnTo>
                  <a:lnTo>
                    <a:pt x="23029" y="17493"/>
                  </a:lnTo>
                  <a:lnTo>
                    <a:pt x="22995" y="35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Types of Diabetes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609600" indent="-609600" eaLnBrk="1" hangingPunct="1"/>
            <a:r>
              <a:rPr lang="en-CA" sz="2800" smtClean="0"/>
              <a:t>3 main types:</a:t>
            </a:r>
          </a:p>
          <a:p>
            <a:pPr marL="609600" indent="-609600" eaLnBrk="1" hangingPunct="1"/>
            <a:endParaRPr lang="en-CA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n-CA" sz="2800" b="1" u="sng" smtClean="0"/>
              <a:t>Type 1 Diabetes (Juvenile Onset)</a:t>
            </a:r>
            <a:r>
              <a:rPr lang="en-CA" sz="2800" smtClean="0"/>
              <a:t> – pancreas is unable to produce insulin because of degeneration of the beta cells in islets of Langerhans. </a:t>
            </a:r>
          </a:p>
          <a:p>
            <a:pPr marL="609600" indent="-609600" eaLnBrk="1" hangingPunct="1">
              <a:buFontTx/>
              <a:buNone/>
            </a:pPr>
            <a:r>
              <a:rPr lang="en-CA" sz="2800" smtClean="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CA" sz="2800" smtClean="0"/>
              <a:t>	- Insulin must be taken for survival.</a:t>
            </a:r>
          </a:p>
          <a:p>
            <a:pPr marL="609600" indent="-609600" eaLnBrk="1" hangingPunct="1">
              <a:buFontTx/>
              <a:buNone/>
            </a:pPr>
            <a:r>
              <a:rPr lang="en-CA" sz="2800" smtClean="0"/>
              <a:t>	- 10% of people with diabetes have Type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sz="2800" b="1" smtClean="0"/>
              <a:t>2.</a:t>
            </a:r>
            <a:r>
              <a:rPr lang="en-CA" sz="2800" smtClean="0"/>
              <a:t> </a:t>
            </a:r>
            <a:r>
              <a:rPr lang="en-CA" sz="2800" b="1" u="sng" smtClean="0"/>
              <a:t>Type 2 Diabetes (Adult Onset)</a:t>
            </a:r>
            <a:r>
              <a:rPr lang="en-CA" sz="2800" smtClean="0"/>
              <a:t> – decreases insulin production or ineffective use of insulin.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>
              <a:buFontTx/>
              <a:buNone/>
            </a:pPr>
            <a:r>
              <a:rPr lang="en-CA" sz="2800" smtClean="0"/>
              <a:t>	- Can be controlled with diet, exercise and oral drugs called sulfonamides. </a:t>
            </a:r>
          </a:p>
          <a:p>
            <a:pPr eaLnBrk="1" hangingPunct="1">
              <a:buFontTx/>
              <a:buNone/>
            </a:pPr>
            <a:r>
              <a:rPr lang="en-CA" sz="2800" smtClean="0"/>
              <a:t>	- 90% of people with diabetes have Type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sz="2800" b="1" smtClean="0"/>
              <a:t>3. </a:t>
            </a:r>
            <a:r>
              <a:rPr lang="en-CA" sz="2800" b="1" u="sng" smtClean="0"/>
              <a:t>Gestational Diabetes</a:t>
            </a:r>
            <a:r>
              <a:rPr lang="en-CA" sz="2800" smtClean="0"/>
              <a:t> – is a temporary condition that occurs in 2-4% of pregnancies.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>
              <a:buFontTx/>
              <a:buNone/>
            </a:pPr>
            <a:r>
              <a:rPr lang="en-CA" sz="2800" smtClean="0"/>
              <a:t>	- Pregnancy hormones block insulin for doing it’s job.</a:t>
            </a:r>
          </a:p>
          <a:p>
            <a:pPr eaLnBrk="1" hangingPunct="1">
              <a:buFontTx/>
              <a:buNone/>
            </a:pPr>
            <a:r>
              <a:rPr lang="en-CA" sz="2800" smtClean="0"/>
              <a:t>	- Increases the risk of Type 2 for mother and child later in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15.1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Islet Cell Transplants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z="2800" smtClean="0"/>
              <a:t>Researchers are attempting to come up with a more permanent cure for diabetes.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Inserting new, fully functioning islets.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Adrenal Glands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Located above each kidney.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Each adrenal gland is made of 2 glands encased in one shell.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The inner gland, the </a:t>
            </a:r>
            <a:r>
              <a:rPr lang="en-CA" b="1" u="sng" smtClean="0"/>
              <a:t>adrenal medulla</a:t>
            </a:r>
            <a:r>
              <a:rPr lang="en-CA" smtClean="0"/>
              <a:t>, is surrounded by the outer gland, the </a:t>
            </a:r>
            <a:r>
              <a:rPr lang="en-CA" b="1" u="sng" smtClean="0"/>
              <a:t>adrenal cortex</a:t>
            </a:r>
            <a:r>
              <a:rPr lang="en-CA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Medulla regulated by the nervous system.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Cortex regulated by hormones.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04850"/>
            <a:ext cx="7056784" cy="442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83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 eaLnBrk="1" hangingPunct="1"/>
            <a:r>
              <a:rPr lang="en-CA" sz="3200" smtClean="0"/>
              <a:t>The adrenal medulla produces two hormones:</a:t>
            </a:r>
          </a:p>
          <a:p>
            <a:pPr eaLnBrk="1" hangingPunct="1">
              <a:buFontTx/>
              <a:buNone/>
            </a:pPr>
            <a:endParaRPr lang="en-CA" sz="3200" smtClean="0"/>
          </a:p>
          <a:p>
            <a:pPr eaLnBrk="1" hangingPunct="1">
              <a:buFontTx/>
              <a:buAutoNum type="arabicPeriod"/>
            </a:pPr>
            <a:r>
              <a:rPr lang="en-CA" sz="3200" b="1" u="sng" smtClean="0"/>
              <a:t>Norepinephrine</a:t>
            </a:r>
            <a:r>
              <a:rPr lang="en-CA" sz="3200" smtClean="0"/>
              <a:t> AKA Noradrenaline</a:t>
            </a:r>
          </a:p>
          <a:p>
            <a:pPr marL="1314450" lvl="2" indent="-514350" eaLnBrk="1" hangingPunct="1"/>
            <a:r>
              <a:rPr lang="en-CA" sz="2400" smtClean="0"/>
              <a:t>Initiates the fight or flight response by increasing heart rate and blood sugar levels</a:t>
            </a:r>
          </a:p>
          <a:p>
            <a:pPr marL="1314450" lvl="2" indent="-514350" eaLnBrk="1" hangingPunct="1">
              <a:buFontTx/>
              <a:buNone/>
            </a:pPr>
            <a:endParaRPr lang="en-CA" sz="2400" smtClean="0"/>
          </a:p>
          <a:p>
            <a:pPr eaLnBrk="1" hangingPunct="1">
              <a:buFontTx/>
              <a:buAutoNum type="arabicPeriod"/>
            </a:pPr>
            <a:r>
              <a:rPr lang="en-CA" sz="3200" b="1" u="sng" smtClean="0"/>
              <a:t>Epinephrine</a:t>
            </a:r>
            <a:r>
              <a:rPr lang="en-CA" sz="3200" smtClean="0"/>
              <a:t> AKA Adrenaline</a:t>
            </a:r>
          </a:p>
          <a:p>
            <a:pPr marL="1314450" lvl="2" indent="-514350" eaLnBrk="1" hangingPunct="1"/>
            <a:r>
              <a:rPr lang="en-CA" sz="2400" smtClean="0"/>
              <a:t>accelerates heart rate and body reactions further during a crisis</a:t>
            </a:r>
          </a:p>
          <a:p>
            <a:pPr marL="1314450" lvl="2" indent="-514350" eaLnBrk="1" hangingPunct="1"/>
            <a:r>
              <a:rPr lang="en-CA" sz="2400" smtClean="0"/>
              <a:t>part of the ‘fight or flight’ response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678781" y="5214938"/>
            <a:ext cx="6527603" cy="1354655"/>
            <a:chOff x="1678781" y="5214938"/>
            <a:chExt cx="6527603" cy="1354655"/>
          </a:xfrm>
        </p:grpSpPr>
        <p:sp>
          <p:nvSpPr>
            <p:cNvPr id="2" name="SMARTInkAnnotation29"/>
            <p:cNvSpPr/>
            <p:nvPr/>
          </p:nvSpPr>
          <p:spPr>
            <a:xfrm>
              <a:off x="2473523" y="5840016"/>
              <a:ext cx="71439" cy="729577"/>
            </a:xfrm>
            <a:custGeom>
              <a:avLst/>
              <a:gdLst/>
              <a:ahLst/>
              <a:cxnLst/>
              <a:rect l="0" t="0" r="0" b="0"/>
              <a:pathLst>
                <a:path w="71439" h="729577">
                  <a:moveTo>
                    <a:pt x="71438" y="0"/>
                  </a:moveTo>
                  <a:lnTo>
                    <a:pt x="49315" y="0"/>
                  </a:lnTo>
                  <a:lnTo>
                    <a:pt x="47760" y="992"/>
                  </a:lnTo>
                  <a:lnTo>
                    <a:pt x="46723" y="2645"/>
                  </a:lnTo>
                  <a:lnTo>
                    <a:pt x="46031" y="4739"/>
                  </a:lnTo>
                  <a:lnTo>
                    <a:pt x="43930" y="24344"/>
                  </a:lnTo>
                  <a:lnTo>
                    <a:pt x="42185" y="33096"/>
                  </a:lnTo>
                  <a:lnTo>
                    <a:pt x="40030" y="42900"/>
                  </a:lnTo>
                  <a:lnTo>
                    <a:pt x="38593" y="53404"/>
                  </a:lnTo>
                  <a:lnTo>
                    <a:pt x="36996" y="75660"/>
                  </a:lnTo>
                  <a:lnTo>
                    <a:pt x="36287" y="104071"/>
                  </a:lnTo>
                  <a:lnTo>
                    <a:pt x="35831" y="170819"/>
                  </a:lnTo>
                  <a:lnTo>
                    <a:pt x="34801" y="188292"/>
                  </a:lnTo>
                  <a:lnTo>
                    <a:pt x="33123" y="205895"/>
                  </a:lnTo>
                  <a:lnTo>
                    <a:pt x="31012" y="223584"/>
                  </a:lnTo>
                  <a:lnTo>
                    <a:pt x="29604" y="242321"/>
                  </a:lnTo>
                  <a:lnTo>
                    <a:pt x="28666" y="261758"/>
                  </a:lnTo>
                  <a:lnTo>
                    <a:pt x="27624" y="301876"/>
                  </a:lnTo>
                  <a:lnTo>
                    <a:pt x="26899" y="404976"/>
                  </a:lnTo>
                  <a:lnTo>
                    <a:pt x="25871" y="426749"/>
                  </a:lnTo>
                  <a:lnTo>
                    <a:pt x="24193" y="449203"/>
                  </a:lnTo>
                  <a:lnTo>
                    <a:pt x="22081" y="472109"/>
                  </a:lnTo>
                  <a:lnTo>
                    <a:pt x="20674" y="493333"/>
                  </a:lnTo>
                  <a:lnTo>
                    <a:pt x="19736" y="513435"/>
                  </a:lnTo>
                  <a:lnTo>
                    <a:pt x="18694" y="551647"/>
                  </a:lnTo>
                  <a:lnTo>
                    <a:pt x="18231" y="588473"/>
                  </a:lnTo>
                  <a:lnTo>
                    <a:pt x="17115" y="605636"/>
                  </a:lnTo>
                  <a:lnTo>
                    <a:pt x="15378" y="622038"/>
                  </a:lnTo>
                  <a:lnTo>
                    <a:pt x="13229" y="637934"/>
                  </a:lnTo>
                  <a:lnTo>
                    <a:pt x="11796" y="652500"/>
                  </a:lnTo>
                  <a:lnTo>
                    <a:pt x="10841" y="666180"/>
                  </a:lnTo>
                  <a:lnTo>
                    <a:pt x="9779" y="689978"/>
                  </a:lnTo>
                  <a:lnTo>
                    <a:pt x="9308" y="707170"/>
                  </a:lnTo>
                  <a:lnTo>
                    <a:pt x="8189" y="713541"/>
                  </a:lnTo>
                  <a:lnTo>
                    <a:pt x="6452" y="718780"/>
                  </a:lnTo>
                  <a:lnTo>
                    <a:pt x="1275" y="729576"/>
                  </a:lnTo>
                  <a:lnTo>
                    <a:pt x="850" y="728478"/>
                  </a:lnTo>
                  <a:lnTo>
                    <a:pt x="112" y="707143"/>
                  </a:lnTo>
                  <a:lnTo>
                    <a:pt x="0" y="687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30"/>
            <p:cNvSpPr/>
            <p:nvPr/>
          </p:nvSpPr>
          <p:spPr>
            <a:xfrm>
              <a:off x="2473523" y="5777508"/>
              <a:ext cx="392908" cy="151806"/>
            </a:xfrm>
            <a:custGeom>
              <a:avLst/>
              <a:gdLst/>
              <a:ahLst/>
              <a:cxnLst/>
              <a:rect l="0" t="0" r="0" b="0"/>
              <a:pathLst>
                <a:path w="392908" h="151806">
                  <a:moveTo>
                    <a:pt x="0" y="151805"/>
                  </a:moveTo>
                  <a:lnTo>
                    <a:pt x="0" y="147064"/>
                  </a:lnTo>
                  <a:lnTo>
                    <a:pt x="992" y="144675"/>
                  </a:lnTo>
                  <a:lnTo>
                    <a:pt x="2646" y="142091"/>
                  </a:lnTo>
                  <a:lnTo>
                    <a:pt x="4741" y="139375"/>
                  </a:lnTo>
                  <a:lnTo>
                    <a:pt x="6137" y="135581"/>
                  </a:lnTo>
                  <a:lnTo>
                    <a:pt x="7068" y="131067"/>
                  </a:lnTo>
                  <a:lnTo>
                    <a:pt x="7689" y="126073"/>
                  </a:lnTo>
                  <a:lnTo>
                    <a:pt x="10087" y="120760"/>
                  </a:lnTo>
                  <a:lnTo>
                    <a:pt x="13670" y="115233"/>
                  </a:lnTo>
                  <a:lnTo>
                    <a:pt x="18043" y="109564"/>
                  </a:lnTo>
                  <a:lnTo>
                    <a:pt x="21951" y="104793"/>
                  </a:lnTo>
                  <a:lnTo>
                    <a:pt x="25548" y="100620"/>
                  </a:lnTo>
                  <a:lnTo>
                    <a:pt x="28938" y="96845"/>
                  </a:lnTo>
                  <a:lnTo>
                    <a:pt x="37997" y="87360"/>
                  </a:lnTo>
                  <a:lnTo>
                    <a:pt x="43191" y="82052"/>
                  </a:lnTo>
                  <a:lnTo>
                    <a:pt x="49630" y="77522"/>
                  </a:lnTo>
                  <a:lnTo>
                    <a:pt x="56899" y="73509"/>
                  </a:lnTo>
                  <a:lnTo>
                    <a:pt x="64722" y="69842"/>
                  </a:lnTo>
                  <a:lnTo>
                    <a:pt x="72914" y="66405"/>
                  </a:lnTo>
                  <a:lnTo>
                    <a:pt x="81352" y="63122"/>
                  </a:lnTo>
                  <a:lnTo>
                    <a:pt x="98664" y="56827"/>
                  </a:lnTo>
                  <a:lnTo>
                    <a:pt x="116281" y="50723"/>
                  </a:lnTo>
                  <a:lnTo>
                    <a:pt x="126138" y="47705"/>
                  </a:lnTo>
                  <a:lnTo>
                    <a:pt x="147674" y="41707"/>
                  </a:lnTo>
                  <a:lnTo>
                    <a:pt x="157980" y="39711"/>
                  </a:lnTo>
                  <a:lnTo>
                    <a:pt x="167828" y="38380"/>
                  </a:lnTo>
                  <a:lnTo>
                    <a:pt x="177370" y="37493"/>
                  </a:lnTo>
                  <a:lnTo>
                    <a:pt x="187700" y="35909"/>
                  </a:lnTo>
                  <a:lnTo>
                    <a:pt x="198555" y="33862"/>
                  </a:lnTo>
                  <a:lnTo>
                    <a:pt x="209761" y="31504"/>
                  </a:lnTo>
                  <a:lnTo>
                    <a:pt x="220208" y="28940"/>
                  </a:lnTo>
                  <a:lnTo>
                    <a:pt x="230149" y="26238"/>
                  </a:lnTo>
                  <a:lnTo>
                    <a:pt x="239753" y="23445"/>
                  </a:lnTo>
                  <a:lnTo>
                    <a:pt x="272232" y="14774"/>
                  </a:lnTo>
                  <a:lnTo>
                    <a:pt x="282691" y="12826"/>
                  </a:lnTo>
                  <a:lnTo>
                    <a:pt x="292641" y="11527"/>
                  </a:lnTo>
                  <a:lnTo>
                    <a:pt x="302250" y="10661"/>
                  </a:lnTo>
                  <a:lnTo>
                    <a:pt x="310641" y="10084"/>
                  </a:lnTo>
                  <a:lnTo>
                    <a:pt x="318219" y="9699"/>
                  </a:lnTo>
                  <a:lnTo>
                    <a:pt x="325256" y="9442"/>
                  </a:lnTo>
                  <a:lnTo>
                    <a:pt x="332923" y="8279"/>
                  </a:lnTo>
                  <a:lnTo>
                    <a:pt x="341011" y="6511"/>
                  </a:lnTo>
                  <a:lnTo>
                    <a:pt x="349380" y="4341"/>
                  </a:lnTo>
                  <a:lnTo>
                    <a:pt x="361325" y="1929"/>
                  </a:lnTo>
                  <a:lnTo>
                    <a:pt x="369940" y="858"/>
                  </a:lnTo>
                  <a:lnTo>
                    <a:pt x="380369" y="254"/>
                  </a:lnTo>
                  <a:lnTo>
                    <a:pt x="39290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31"/>
            <p:cNvSpPr/>
            <p:nvPr/>
          </p:nvSpPr>
          <p:spPr>
            <a:xfrm>
              <a:off x="2518172" y="5991820"/>
              <a:ext cx="321470" cy="177354"/>
            </a:xfrm>
            <a:custGeom>
              <a:avLst/>
              <a:gdLst/>
              <a:ahLst/>
              <a:cxnLst/>
              <a:rect l="0" t="0" r="0" b="0"/>
              <a:pathLst>
                <a:path w="321470" h="177354">
                  <a:moveTo>
                    <a:pt x="0" y="169664"/>
                  </a:moveTo>
                  <a:lnTo>
                    <a:pt x="0" y="177353"/>
                  </a:lnTo>
                  <a:lnTo>
                    <a:pt x="992" y="176774"/>
                  </a:lnTo>
                  <a:lnTo>
                    <a:pt x="4740" y="173486"/>
                  </a:lnTo>
                  <a:lnTo>
                    <a:pt x="12359" y="168716"/>
                  </a:lnTo>
                  <a:lnTo>
                    <a:pt x="17169" y="166056"/>
                  </a:lnTo>
                  <a:lnTo>
                    <a:pt x="23352" y="163290"/>
                  </a:lnTo>
                  <a:lnTo>
                    <a:pt x="30451" y="160454"/>
                  </a:lnTo>
                  <a:lnTo>
                    <a:pt x="38160" y="157571"/>
                  </a:lnTo>
                  <a:lnTo>
                    <a:pt x="46276" y="153665"/>
                  </a:lnTo>
                  <a:lnTo>
                    <a:pt x="54663" y="149076"/>
                  </a:lnTo>
                  <a:lnTo>
                    <a:pt x="63231" y="144032"/>
                  </a:lnTo>
                  <a:lnTo>
                    <a:pt x="71920" y="137694"/>
                  </a:lnTo>
                  <a:lnTo>
                    <a:pt x="80689" y="130491"/>
                  </a:lnTo>
                  <a:lnTo>
                    <a:pt x="89511" y="122713"/>
                  </a:lnTo>
                  <a:lnTo>
                    <a:pt x="99361" y="115544"/>
                  </a:lnTo>
                  <a:lnTo>
                    <a:pt x="109897" y="108779"/>
                  </a:lnTo>
                  <a:lnTo>
                    <a:pt x="160063" y="78924"/>
                  </a:lnTo>
                  <a:lnTo>
                    <a:pt x="173185" y="71468"/>
                  </a:lnTo>
                  <a:lnTo>
                    <a:pt x="198348" y="57891"/>
                  </a:lnTo>
                  <a:lnTo>
                    <a:pt x="211607" y="51493"/>
                  </a:lnTo>
                  <a:lnTo>
                    <a:pt x="225408" y="45243"/>
                  </a:lnTo>
                  <a:lnTo>
                    <a:pt x="239569" y="39091"/>
                  </a:lnTo>
                  <a:lnTo>
                    <a:pt x="271178" y="24319"/>
                  </a:lnTo>
                  <a:lnTo>
                    <a:pt x="3214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32"/>
            <p:cNvSpPr/>
            <p:nvPr/>
          </p:nvSpPr>
          <p:spPr>
            <a:xfrm>
              <a:off x="3196972" y="5750719"/>
              <a:ext cx="35576" cy="580430"/>
            </a:xfrm>
            <a:custGeom>
              <a:avLst/>
              <a:gdLst/>
              <a:ahLst/>
              <a:cxnLst/>
              <a:rect l="0" t="0" r="0" b="0"/>
              <a:pathLst>
                <a:path w="35576" h="580430">
                  <a:moveTo>
                    <a:pt x="35575" y="0"/>
                  </a:moveTo>
                  <a:lnTo>
                    <a:pt x="35575" y="30471"/>
                  </a:lnTo>
                  <a:lnTo>
                    <a:pt x="34583" y="40158"/>
                  </a:lnTo>
                  <a:lnTo>
                    <a:pt x="32929" y="51576"/>
                  </a:lnTo>
                  <a:lnTo>
                    <a:pt x="30834" y="64149"/>
                  </a:lnTo>
                  <a:lnTo>
                    <a:pt x="29438" y="77493"/>
                  </a:lnTo>
                  <a:lnTo>
                    <a:pt x="28507" y="91349"/>
                  </a:lnTo>
                  <a:lnTo>
                    <a:pt x="27886" y="105547"/>
                  </a:lnTo>
                  <a:lnTo>
                    <a:pt x="26481" y="120967"/>
                  </a:lnTo>
                  <a:lnTo>
                    <a:pt x="24551" y="137200"/>
                  </a:lnTo>
                  <a:lnTo>
                    <a:pt x="22272" y="153973"/>
                  </a:lnTo>
                  <a:lnTo>
                    <a:pt x="20753" y="171110"/>
                  </a:lnTo>
                  <a:lnTo>
                    <a:pt x="19741" y="188487"/>
                  </a:lnTo>
                  <a:lnTo>
                    <a:pt x="19066" y="206025"/>
                  </a:lnTo>
                  <a:lnTo>
                    <a:pt x="17623" y="223670"/>
                  </a:lnTo>
                  <a:lnTo>
                    <a:pt x="15670" y="241387"/>
                  </a:lnTo>
                  <a:lnTo>
                    <a:pt x="5405" y="317335"/>
                  </a:lnTo>
                  <a:lnTo>
                    <a:pt x="3556" y="336573"/>
                  </a:lnTo>
                  <a:lnTo>
                    <a:pt x="2322" y="355351"/>
                  </a:lnTo>
                  <a:lnTo>
                    <a:pt x="952" y="391098"/>
                  </a:lnTo>
                  <a:lnTo>
                    <a:pt x="181" y="438120"/>
                  </a:lnTo>
                  <a:lnTo>
                    <a:pt x="0" y="464926"/>
                  </a:lnTo>
                  <a:lnTo>
                    <a:pt x="945" y="477630"/>
                  </a:lnTo>
                  <a:lnTo>
                    <a:pt x="2566" y="490069"/>
                  </a:lnTo>
                  <a:lnTo>
                    <a:pt x="4640" y="502330"/>
                  </a:lnTo>
                  <a:lnTo>
                    <a:pt x="6021" y="513480"/>
                  </a:lnTo>
                  <a:lnTo>
                    <a:pt x="6943" y="523890"/>
                  </a:lnTo>
                  <a:lnTo>
                    <a:pt x="7557" y="533807"/>
                  </a:lnTo>
                  <a:lnTo>
                    <a:pt x="8959" y="543394"/>
                  </a:lnTo>
                  <a:lnTo>
                    <a:pt x="10886" y="552763"/>
                  </a:lnTo>
                  <a:lnTo>
                    <a:pt x="17716" y="5804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3"/>
            <p:cNvSpPr/>
            <p:nvPr/>
          </p:nvSpPr>
          <p:spPr>
            <a:xfrm>
              <a:off x="3529112" y="5741789"/>
              <a:ext cx="257077" cy="595786"/>
            </a:xfrm>
            <a:custGeom>
              <a:avLst/>
              <a:gdLst/>
              <a:ahLst/>
              <a:cxnLst/>
              <a:rect l="0" t="0" r="0" b="0"/>
              <a:pathLst>
                <a:path w="257077" h="595786">
                  <a:moveTo>
                    <a:pt x="105271" y="0"/>
                  </a:moveTo>
                  <a:lnTo>
                    <a:pt x="100530" y="4740"/>
                  </a:lnTo>
                  <a:lnTo>
                    <a:pt x="92842" y="21910"/>
                  </a:lnTo>
                  <a:lnTo>
                    <a:pt x="87179" y="40165"/>
                  </a:lnTo>
                  <a:lnTo>
                    <a:pt x="84280" y="50589"/>
                  </a:lnTo>
                  <a:lnTo>
                    <a:pt x="80363" y="62500"/>
                  </a:lnTo>
                  <a:lnTo>
                    <a:pt x="54133" y="136492"/>
                  </a:lnTo>
                  <a:lnTo>
                    <a:pt x="49351" y="154495"/>
                  </a:lnTo>
                  <a:lnTo>
                    <a:pt x="45170" y="173442"/>
                  </a:lnTo>
                  <a:lnTo>
                    <a:pt x="41391" y="193018"/>
                  </a:lnTo>
                  <a:lnTo>
                    <a:pt x="36887" y="213015"/>
                  </a:lnTo>
                  <a:lnTo>
                    <a:pt x="26592" y="253754"/>
                  </a:lnTo>
                  <a:lnTo>
                    <a:pt x="22060" y="274341"/>
                  </a:lnTo>
                  <a:lnTo>
                    <a:pt x="18047" y="295012"/>
                  </a:lnTo>
                  <a:lnTo>
                    <a:pt x="10942" y="336499"/>
                  </a:lnTo>
                  <a:lnTo>
                    <a:pt x="4477" y="378089"/>
                  </a:lnTo>
                  <a:lnTo>
                    <a:pt x="2356" y="396918"/>
                  </a:lnTo>
                  <a:lnTo>
                    <a:pt x="942" y="414432"/>
                  </a:lnTo>
                  <a:lnTo>
                    <a:pt x="0" y="431069"/>
                  </a:lnTo>
                  <a:lnTo>
                    <a:pt x="363" y="447122"/>
                  </a:lnTo>
                  <a:lnTo>
                    <a:pt x="1598" y="462784"/>
                  </a:lnTo>
                  <a:lnTo>
                    <a:pt x="3413" y="478187"/>
                  </a:lnTo>
                  <a:lnTo>
                    <a:pt x="5616" y="492424"/>
                  </a:lnTo>
                  <a:lnTo>
                    <a:pt x="8076" y="505884"/>
                  </a:lnTo>
                  <a:lnTo>
                    <a:pt x="10709" y="518826"/>
                  </a:lnTo>
                  <a:lnTo>
                    <a:pt x="13456" y="530431"/>
                  </a:lnTo>
                  <a:lnTo>
                    <a:pt x="16280" y="541144"/>
                  </a:lnTo>
                  <a:lnTo>
                    <a:pt x="19154" y="551263"/>
                  </a:lnTo>
                  <a:lnTo>
                    <a:pt x="24047" y="559993"/>
                  </a:lnTo>
                  <a:lnTo>
                    <a:pt x="30286" y="567797"/>
                  </a:lnTo>
                  <a:lnTo>
                    <a:pt x="37421" y="574984"/>
                  </a:lnTo>
                  <a:lnTo>
                    <a:pt x="44163" y="580768"/>
                  </a:lnTo>
                  <a:lnTo>
                    <a:pt x="50641" y="585616"/>
                  </a:lnTo>
                  <a:lnTo>
                    <a:pt x="56945" y="589840"/>
                  </a:lnTo>
                  <a:lnTo>
                    <a:pt x="64124" y="592657"/>
                  </a:lnTo>
                  <a:lnTo>
                    <a:pt x="71886" y="594534"/>
                  </a:lnTo>
                  <a:lnTo>
                    <a:pt x="80038" y="595785"/>
                  </a:lnTo>
                  <a:lnTo>
                    <a:pt x="88449" y="595628"/>
                  </a:lnTo>
                  <a:lnTo>
                    <a:pt x="97033" y="594530"/>
                  </a:lnTo>
                  <a:lnTo>
                    <a:pt x="105732" y="592807"/>
                  </a:lnTo>
                  <a:lnTo>
                    <a:pt x="125981" y="588245"/>
                  </a:lnTo>
                  <a:lnTo>
                    <a:pt x="136937" y="585640"/>
                  </a:lnTo>
                  <a:lnTo>
                    <a:pt x="148210" y="580927"/>
                  </a:lnTo>
                  <a:lnTo>
                    <a:pt x="159693" y="574808"/>
                  </a:lnTo>
                  <a:lnTo>
                    <a:pt x="171318" y="567752"/>
                  </a:lnTo>
                  <a:lnTo>
                    <a:pt x="182045" y="560072"/>
                  </a:lnTo>
                  <a:lnTo>
                    <a:pt x="192172" y="551975"/>
                  </a:lnTo>
                  <a:lnTo>
                    <a:pt x="201900" y="543601"/>
                  </a:lnTo>
                  <a:lnTo>
                    <a:pt x="211362" y="535041"/>
                  </a:lnTo>
                  <a:lnTo>
                    <a:pt x="229814" y="517593"/>
                  </a:lnTo>
                  <a:lnTo>
                    <a:pt x="236916" y="509765"/>
                  </a:lnTo>
                  <a:lnTo>
                    <a:pt x="242644" y="502562"/>
                  </a:lnTo>
                  <a:lnTo>
                    <a:pt x="257076" y="482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34"/>
            <p:cNvSpPr/>
            <p:nvPr/>
          </p:nvSpPr>
          <p:spPr>
            <a:xfrm>
              <a:off x="3687961" y="6090720"/>
              <a:ext cx="204702" cy="240429"/>
            </a:xfrm>
            <a:custGeom>
              <a:avLst/>
              <a:gdLst/>
              <a:ahLst/>
              <a:cxnLst/>
              <a:rect l="0" t="0" r="0" b="0"/>
              <a:pathLst>
                <a:path w="204702" h="240429">
                  <a:moveTo>
                    <a:pt x="0" y="79694"/>
                  </a:moveTo>
                  <a:lnTo>
                    <a:pt x="4740" y="79694"/>
                  </a:lnTo>
                  <a:lnTo>
                    <a:pt x="7129" y="78702"/>
                  </a:lnTo>
                  <a:lnTo>
                    <a:pt x="12429" y="74954"/>
                  </a:lnTo>
                  <a:lnTo>
                    <a:pt x="18091" y="69980"/>
                  </a:lnTo>
                  <a:lnTo>
                    <a:pt x="20991" y="67265"/>
                  </a:lnTo>
                  <a:lnTo>
                    <a:pt x="25900" y="63471"/>
                  </a:lnTo>
                  <a:lnTo>
                    <a:pt x="32149" y="58956"/>
                  </a:lnTo>
                  <a:lnTo>
                    <a:pt x="39292" y="53963"/>
                  </a:lnTo>
                  <a:lnTo>
                    <a:pt x="48023" y="48649"/>
                  </a:lnTo>
                  <a:lnTo>
                    <a:pt x="57812" y="43123"/>
                  </a:lnTo>
                  <a:lnTo>
                    <a:pt x="68307" y="37453"/>
                  </a:lnTo>
                  <a:lnTo>
                    <a:pt x="78280" y="31690"/>
                  </a:lnTo>
                  <a:lnTo>
                    <a:pt x="97299" y="19995"/>
                  </a:lnTo>
                  <a:lnTo>
                    <a:pt x="106538" y="15090"/>
                  </a:lnTo>
                  <a:lnTo>
                    <a:pt x="115673" y="10827"/>
                  </a:lnTo>
                  <a:lnTo>
                    <a:pt x="124740" y="6994"/>
                  </a:lnTo>
                  <a:lnTo>
                    <a:pt x="132770" y="4438"/>
                  </a:lnTo>
                  <a:lnTo>
                    <a:pt x="140107" y="2734"/>
                  </a:lnTo>
                  <a:lnTo>
                    <a:pt x="146982" y="1598"/>
                  </a:lnTo>
                  <a:lnTo>
                    <a:pt x="153551" y="842"/>
                  </a:lnTo>
                  <a:lnTo>
                    <a:pt x="159914" y="337"/>
                  </a:lnTo>
                  <a:lnTo>
                    <a:pt x="166141" y="0"/>
                  </a:lnTo>
                  <a:lnTo>
                    <a:pt x="172276" y="768"/>
                  </a:lnTo>
                  <a:lnTo>
                    <a:pt x="178350" y="2272"/>
                  </a:lnTo>
                  <a:lnTo>
                    <a:pt x="184384" y="4267"/>
                  </a:lnTo>
                  <a:lnTo>
                    <a:pt x="189400" y="7581"/>
                  </a:lnTo>
                  <a:lnTo>
                    <a:pt x="193735" y="11775"/>
                  </a:lnTo>
                  <a:lnTo>
                    <a:pt x="197618" y="16556"/>
                  </a:lnTo>
                  <a:lnTo>
                    <a:pt x="200206" y="22719"/>
                  </a:lnTo>
                  <a:lnTo>
                    <a:pt x="201931" y="29804"/>
                  </a:lnTo>
                  <a:lnTo>
                    <a:pt x="203081" y="37504"/>
                  </a:lnTo>
                  <a:lnTo>
                    <a:pt x="203849" y="46607"/>
                  </a:lnTo>
                  <a:lnTo>
                    <a:pt x="204360" y="56644"/>
                  </a:lnTo>
                  <a:lnTo>
                    <a:pt x="204701" y="67303"/>
                  </a:lnTo>
                  <a:lnTo>
                    <a:pt x="203936" y="78379"/>
                  </a:lnTo>
                  <a:lnTo>
                    <a:pt x="202434" y="89732"/>
                  </a:lnTo>
                  <a:lnTo>
                    <a:pt x="200440" y="101269"/>
                  </a:lnTo>
                  <a:lnTo>
                    <a:pt x="198119" y="112928"/>
                  </a:lnTo>
                  <a:lnTo>
                    <a:pt x="192894" y="136468"/>
                  </a:lnTo>
                  <a:lnTo>
                    <a:pt x="184374" y="172032"/>
                  </a:lnTo>
                  <a:lnTo>
                    <a:pt x="182447" y="182925"/>
                  </a:lnTo>
                  <a:lnTo>
                    <a:pt x="181163" y="193163"/>
                  </a:lnTo>
                  <a:lnTo>
                    <a:pt x="179735" y="210492"/>
                  </a:lnTo>
                  <a:lnTo>
                    <a:pt x="179101" y="221501"/>
                  </a:lnTo>
                  <a:lnTo>
                    <a:pt x="178819" y="229701"/>
                  </a:lnTo>
                  <a:lnTo>
                    <a:pt x="178607" y="239801"/>
                  </a:lnTo>
                  <a:lnTo>
                    <a:pt x="181245" y="240149"/>
                  </a:lnTo>
                  <a:lnTo>
                    <a:pt x="187523" y="240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35"/>
            <p:cNvSpPr/>
            <p:nvPr/>
          </p:nvSpPr>
          <p:spPr>
            <a:xfrm>
              <a:off x="4054081" y="5777508"/>
              <a:ext cx="17858" cy="491134"/>
            </a:xfrm>
            <a:custGeom>
              <a:avLst/>
              <a:gdLst/>
              <a:ahLst/>
              <a:cxnLst/>
              <a:rect l="0" t="0" r="0" b="0"/>
              <a:pathLst>
                <a:path w="17858" h="491134">
                  <a:moveTo>
                    <a:pt x="17857" y="0"/>
                  </a:moveTo>
                  <a:lnTo>
                    <a:pt x="17857" y="17169"/>
                  </a:lnTo>
                  <a:lnTo>
                    <a:pt x="16864" y="23352"/>
                  </a:lnTo>
                  <a:lnTo>
                    <a:pt x="15211" y="30451"/>
                  </a:lnTo>
                  <a:lnTo>
                    <a:pt x="13116" y="38159"/>
                  </a:lnTo>
                  <a:lnTo>
                    <a:pt x="11720" y="48260"/>
                  </a:lnTo>
                  <a:lnTo>
                    <a:pt x="10788" y="59955"/>
                  </a:lnTo>
                  <a:lnTo>
                    <a:pt x="10168" y="72711"/>
                  </a:lnTo>
                  <a:lnTo>
                    <a:pt x="8762" y="87170"/>
                  </a:lnTo>
                  <a:lnTo>
                    <a:pt x="6833" y="102761"/>
                  </a:lnTo>
                  <a:lnTo>
                    <a:pt x="4554" y="119109"/>
                  </a:lnTo>
                  <a:lnTo>
                    <a:pt x="3035" y="136953"/>
                  </a:lnTo>
                  <a:lnTo>
                    <a:pt x="2022" y="155794"/>
                  </a:lnTo>
                  <a:lnTo>
                    <a:pt x="897" y="195250"/>
                  </a:lnTo>
                  <a:lnTo>
                    <a:pt x="20" y="371932"/>
                  </a:lnTo>
                  <a:lnTo>
                    <a:pt x="0" y="434597"/>
                  </a:lnTo>
                  <a:lnTo>
                    <a:pt x="991" y="443520"/>
                  </a:lnTo>
                  <a:lnTo>
                    <a:pt x="2644" y="451453"/>
                  </a:lnTo>
                  <a:lnTo>
                    <a:pt x="4738" y="458726"/>
                  </a:lnTo>
                  <a:lnTo>
                    <a:pt x="6135" y="464568"/>
                  </a:lnTo>
                  <a:lnTo>
                    <a:pt x="7065" y="469454"/>
                  </a:lnTo>
                  <a:lnTo>
                    <a:pt x="7686" y="473703"/>
                  </a:lnTo>
                  <a:lnTo>
                    <a:pt x="9092" y="477529"/>
                  </a:lnTo>
                  <a:lnTo>
                    <a:pt x="11021" y="481071"/>
                  </a:lnTo>
                  <a:lnTo>
                    <a:pt x="17857" y="491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36"/>
            <p:cNvSpPr/>
            <p:nvPr/>
          </p:nvSpPr>
          <p:spPr>
            <a:xfrm>
              <a:off x="4071938" y="5920383"/>
              <a:ext cx="133946" cy="125016"/>
            </a:xfrm>
            <a:custGeom>
              <a:avLst/>
              <a:gdLst/>
              <a:ahLst/>
              <a:cxnLst/>
              <a:rect l="0" t="0" r="0" b="0"/>
              <a:pathLst>
                <a:path w="133946" h="125016">
                  <a:moveTo>
                    <a:pt x="0" y="125015"/>
                  </a:moveTo>
                  <a:lnTo>
                    <a:pt x="4740" y="120275"/>
                  </a:lnTo>
                  <a:lnTo>
                    <a:pt x="8120" y="117886"/>
                  </a:lnTo>
                  <a:lnTo>
                    <a:pt x="12358" y="115302"/>
                  </a:lnTo>
                  <a:lnTo>
                    <a:pt x="17169" y="112586"/>
                  </a:lnTo>
                  <a:lnTo>
                    <a:pt x="22359" y="108792"/>
                  </a:lnTo>
                  <a:lnTo>
                    <a:pt x="27804" y="104278"/>
                  </a:lnTo>
                  <a:lnTo>
                    <a:pt x="33419" y="99284"/>
                  </a:lnTo>
                  <a:lnTo>
                    <a:pt x="40138" y="93971"/>
                  </a:lnTo>
                  <a:lnTo>
                    <a:pt x="47595" y="88444"/>
                  </a:lnTo>
                  <a:lnTo>
                    <a:pt x="55542" y="82775"/>
                  </a:lnTo>
                  <a:lnTo>
                    <a:pt x="62825" y="77011"/>
                  </a:lnTo>
                  <a:lnTo>
                    <a:pt x="69665" y="71185"/>
                  </a:lnTo>
                  <a:lnTo>
                    <a:pt x="76208" y="65316"/>
                  </a:lnTo>
                  <a:lnTo>
                    <a:pt x="82555" y="58426"/>
                  </a:lnTo>
                  <a:lnTo>
                    <a:pt x="88771" y="50857"/>
                  </a:lnTo>
                  <a:lnTo>
                    <a:pt x="94899" y="42834"/>
                  </a:lnTo>
                  <a:lnTo>
                    <a:pt x="100969" y="35502"/>
                  </a:lnTo>
                  <a:lnTo>
                    <a:pt x="107000" y="28628"/>
                  </a:lnTo>
                  <a:lnTo>
                    <a:pt x="118000" y="16692"/>
                  </a:lnTo>
                  <a:lnTo>
                    <a:pt x="1339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37"/>
            <p:cNvSpPr/>
            <p:nvPr/>
          </p:nvSpPr>
          <p:spPr>
            <a:xfrm>
              <a:off x="4250534" y="5732859"/>
              <a:ext cx="26787" cy="535783"/>
            </a:xfrm>
            <a:custGeom>
              <a:avLst/>
              <a:gdLst/>
              <a:ahLst/>
              <a:cxnLst/>
              <a:rect l="0" t="0" r="0" b="0"/>
              <a:pathLst>
                <a:path w="26787" h="535783">
                  <a:moveTo>
                    <a:pt x="26786" y="0"/>
                  </a:moveTo>
                  <a:lnTo>
                    <a:pt x="22046" y="4740"/>
                  </a:lnTo>
                  <a:lnTo>
                    <a:pt x="20649" y="8122"/>
                  </a:lnTo>
                  <a:lnTo>
                    <a:pt x="19718" y="12359"/>
                  </a:lnTo>
                  <a:lnTo>
                    <a:pt x="19098" y="17169"/>
                  </a:lnTo>
                  <a:lnTo>
                    <a:pt x="17692" y="24345"/>
                  </a:lnTo>
                  <a:lnTo>
                    <a:pt x="13484" y="42900"/>
                  </a:lnTo>
                  <a:lnTo>
                    <a:pt x="11965" y="54397"/>
                  </a:lnTo>
                  <a:lnTo>
                    <a:pt x="10952" y="67023"/>
                  </a:lnTo>
                  <a:lnTo>
                    <a:pt x="10277" y="80401"/>
                  </a:lnTo>
                  <a:lnTo>
                    <a:pt x="8835" y="95272"/>
                  </a:lnTo>
                  <a:lnTo>
                    <a:pt x="6881" y="111140"/>
                  </a:lnTo>
                  <a:lnTo>
                    <a:pt x="4586" y="127672"/>
                  </a:lnTo>
                  <a:lnTo>
                    <a:pt x="3057" y="144646"/>
                  </a:lnTo>
                  <a:lnTo>
                    <a:pt x="2037" y="161915"/>
                  </a:lnTo>
                  <a:lnTo>
                    <a:pt x="1357" y="179381"/>
                  </a:lnTo>
                  <a:lnTo>
                    <a:pt x="601" y="217308"/>
                  </a:lnTo>
                  <a:lnTo>
                    <a:pt x="0" y="445903"/>
                  </a:lnTo>
                  <a:lnTo>
                    <a:pt x="991" y="458003"/>
                  </a:lnTo>
                  <a:lnTo>
                    <a:pt x="2644" y="469047"/>
                  </a:lnTo>
                  <a:lnTo>
                    <a:pt x="4738" y="479385"/>
                  </a:lnTo>
                  <a:lnTo>
                    <a:pt x="6135" y="488262"/>
                  </a:lnTo>
                  <a:lnTo>
                    <a:pt x="7066" y="496164"/>
                  </a:lnTo>
                  <a:lnTo>
                    <a:pt x="7686" y="503417"/>
                  </a:lnTo>
                  <a:lnTo>
                    <a:pt x="9092" y="509244"/>
                  </a:lnTo>
                  <a:lnTo>
                    <a:pt x="11021" y="514121"/>
                  </a:lnTo>
                  <a:lnTo>
                    <a:pt x="13300" y="518364"/>
                  </a:lnTo>
                  <a:lnTo>
                    <a:pt x="15811" y="522186"/>
                  </a:lnTo>
                  <a:lnTo>
                    <a:pt x="18477" y="525725"/>
                  </a:lnTo>
                  <a:lnTo>
                    <a:pt x="26786" y="535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38"/>
            <p:cNvSpPr/>
            <p:nvPr/>
          </p:nvSpPr>
          <p:spPr>
            <a:xfrm>
              <a:off x="4455914" y="5813227"/>
              <a:ext cx="25884" cy="401837"/>
            </a:xfrm>
            <a:custGeom>
              <a:avLst/>
              <a:gdLst/>
              <a:ahLst/>
              <a:cxnLst/>
              <a:rect l="0" t="0" r="0" b="0"/>
              <a:pathLst>
                <a:path w="25884" h="401837">
                  <a:moveTo>
                    <a:pt x="0" y="0"/>
                  </a:moveTo>
                  <a:lnTo>
                    <a:pt x="4740" y="9481"/>
                  </a:lnTo>
                  <a:lnTo>
                    <a:pt x="6137" y="15250"/>
                  </a:lnTo>
                  <a:lnTo>
                    <a:pt x="7068" y="22073"/>
                  </a:lnTo>
                  <a:lnTo>
                    <a:pt x="7688" y="29597"/>
                  </a:lnTo>
                  <a:lnTo>
                    <a:pt x="9094" y="38584"/>
                  </a:lnTo>
                  <a:lnTo>
                    <a:pt x="11024" y="48543"/>
                  </a:lnTo>
                  <a:lnTo>
                    <a:pt x="13302" y="59151"/>
                  </a:lnTo>
                  <a:lnTo>
                    <a:pt x="14822" y="72175"/>
                  </a:lnTo>
                  <a:lnTo>
                    <a:pt x="15834" y="86813"/>
                  </a:lnTo>
                  <a:lnTo>
                    <a:pt x="16510" y="102523"/>
                  </a:lnTo>
                  <a:lnTo>
                    <a:pt x="17259" y="135854"/>
                  </a:lnTo>
                  <a:lnTo>
                    <a:pt x="17459" y="153077"/>
                  </a:lnTo>
                  <a:lnTo>
                    <a:pt x="18585" y="170512"/>
                  </a:lnTo>
                  <a:lnTo>
                    <a:pt x="20328" y="188088"/>
                  </a:lnTo>
                  <a:lnTo>
                    <a:pt x="22481" y="205759"/>
                  </a:lnTo>
                  <a:lnTo>
                    <a:pt x="23917" y="223493"/>
                  </a:lnTo>
                  <a:lnTo>
                    <a:pt x="24875" y="241269"/>
                  </a:lnTo>
                  <a:lnTo>
                    <a:pt x="25513" y="259072"/>
                  </a:lnTo>
                  <a:lnTo>
                    <a:pt x="24946" y="275902"/>
                  </a:lnTo>
                  <a:lnTo>
                    <a:pt x="23577" y="292083"/>
                  </a:lnTo>
                  <a:lnTo>
                    <a:pt x="21670" y="307831"/>
                  </a:lnTo>
                  <a:lnTo>
                    <a:pt x="21393" y="321306"/>
                  </a:lnTo>
                  <a:lnTo>
                    <a:pt x="22199" y="333266"/>
                  </a:lnTo>
                  <a:lnTo>
                    <a:pt x="23730" y="344217"/>
                  </a:lnTo>
                  <a:lnTo>
                    <a:pt x="24749" y="353501"/>
                  </a:lnTo>
                  <a:lnTo>
                    <a:pt x="25430" y="361675"/>
                  </a:lnTo>
                  <a:lnTo>
                    <a:pt x="25883" y="369109"/>
                  </a:lnTo>
                  <a:lnTo>
                    <a:pt x="25192" y="376048"/>
                  </a:lnTo>
                  <a:lnTo>
                    <a:pt x="23740" y="382660"/>
                  </a:lnTo>
                  <a:lnTo>
                    <a:pt x="17859" y="4018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39"/>
            <p:cNvSpPr/>
            <p:nvPr/>
          </p:nvSpPr>
          <p:spPr>
            <a:xfrm>
              <a:off x="4316824" y="5715000"/>
              <a:ext cx="228388" cy="62509"/>
            </a:xfrm>
            <a:custGeom>
              <a:avLst/>
              <a:gdLst/>
              <a:ahLst/>
              <a:cxnLst/>
              <a:rect l="0" t="0" r="0" b="0"/>
              <a:pathLst>
                <a:path w="228388" h="62509">
                  <a:moveTo>
                    <a:pt x="5145" y="62508"/>
                  </a:moveTo>
                  <a:lnTo>
                    <a:pt x="0" y="62508"/>
                  </a:lnTo>
                  <a:lnTo>
                    <a:pt x="9012" y="62508"/>
                  </a:lnTo>
                  <a:lnTo>
                    <a:pt x="12683" y="61516"/>
                  </a:lnTo>
                  <a:lnTo>
                    <a:pt x="17116" y="59862"/>
                  </a:lnTo>
                  <a:lnTo>
                    <a:pt x="22055" y="57768"/>
                  </a:lnTo>
                  <a:lnTo>
                    <a:pt x="29317" y="55379"/>
                  </a:lnTo>
                  <a:lnTo>
                    <a:pt x="38127" y="52794"/>
                  </a:lnTo>
                  <a:lnTo>
                    <a:pt x="58498" y="47277"/>
                  </a:lnTo>
                  <a:lnTo>
                    <a:pt x="115640" y="32696"/>
                  </a:lnTo>
                  <a:lnTo>
                    <a:pt x="141897" y="26769"/>
                  </a:lnTo>
                  <a:lnTo>
                    <a:pt x="155844" y="23799"/>
                  </a:lnTo>
                  <a:lnTo>
                    <a:pt x="168119" y="20827"/>
                  </a:lnTo>
                  <a:lnTo>
                    <a:pt x="179279" y="17853"/>
                  </a:lnTo>
                  <a:lnTo>
                    <a:pt x="189695" y="14879"/>
                  </a:lnTo>
                  <a:lnTo>
                    <a:pt x="198623" y="11904"/>
                  </a:lnTo>
                  <a:lnTo>
                    <a:pt x="206560" y="8928"/>
                  </a:lnTo>
                  <a:lnTo>
                    <a:pt x="2283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40"/>
            <p:cNvSpPr/>
            <p:nvPr/>
          </p:nvSpPr>
          <p:spPr>
            <a:xfrm>
              <a:off x="4973836" y="5902523"/>
              <a:ext cx="120027" cy="213475"/>
            </a:xfrm>
            <a:custGeom>
              <a:avLst/>
              <a:gdLst/>
              <a:ahLst/>
              <a:cxnLst/>
              <a:rect l="0" t="0" r="0" b="0"/>
              <a:pathLst>
                <a:path w="120027" h="213475">
                  <a:moveTo>
                    <a:pt x="17859" y="0"/>
                  </a:moveTo>
                  <a:lnTo>
                    <a:pt x="13119" y="4740"/>
                  </a:lnTo>
                  <a:lnTo>
                    <a:pt x="11722" y="7129"/>
                  </a:lnTo>
                  <a:lnTo>
                    <a:pt x="10170" y="12429"/>
                  </a:lnTo>
                  <a:lnTo>
                    <a:pt x="8765" y="17216"/>
                  </a:lnTo>
                  <a:lnTo>
                    <a:pt x="4557" y="30472"/>
                  </a:lnTo>
                  <a:lnTo>
                    <a:pt x="3038" y="39166"/>
                  </a:lnTo>
                  <a:lnTo>
                    <a:pt x="2025" y="48932"/>
                  </a:lnTo>
                  <a:lnTo>
                    <a:pt x="1350" y="59410"/>
                  </a:lnTo>
                  <a:lnTo>
                    <a:pt x="900" y="71357"/>
                  </a:lnTo>
                  <a:lnTo>
                    <a:pt x="267" y="109889"/>
                  </a:lnTo>
                  <a:lnTo>
                    <a:pt x="118" y="131191"/>
                  </a:lnTo>
                  <a:lnTo>
                    <a:pt x="1071" y="141039"/>
                  </a:lnTo>
                  <a:lnTo>
                    <a:pt x="2698" y="150581"/>
                  </a:lnTo>
                  <a:lnTo>
                    <a:pt x="4775" y="159919"/>
                  </a:lnTo>
                  <a:lnTo>
                    <a:pt x="6160" y="169120"/>
                  </a:lnTo>
                  <a:lnTo>
                    <a:pt x="7083" y="178231"/>
                  </a:lnTo>
                  <a:lnTo>
                    <a:pt x="7699" y="187282"/>
                  </a:lnTo>
                  <a:lnTo>
                    <a:pt x="9101" y="194307"/>
                  </a:lnTo>
                  <a:lnTo>
                    <a:pt x="11028" y="199984"/>
                  </a:lnTo>
                  <a:lnTo>
                    <a:pt x="13305" y="204760"/>
                  </a:lnTo>
                  <a:lnTo>
                    <a:pt x="15815" y="207944"/>
                  </a:lnTo>
                  <a:lnTo>
                    <a:pt x="18481" y="210067"/>
                  </a:lnTo>
                  <a:lnTo>
                    <a:pt x="21250" y="211482"/>
                  </a:lnTo>
                  <a:lnTo>
                    <a:pt x="25081" y="212426"/>
                  </a:lnTo>
                  <a:lnTo>
                    <a:pt x="29619" y="213054"/>
                  </a:lnTo>
                  <a:lnTo>
                    <a:pt x="34629" y="213474"/>
                  </a:lnTo>
                  <a:lnTo>
                    <a:pt x="38961" y="212761"/>
                  </a:lnTo>
                  <a:lnTo>
                    <a:pt x="42841" y="211294"/>
                  </a:lnTo>
                  <a:lnTo>
                    <a:pt x="46420" y="209323"/>
                  </a:lnTo>
                  <a:lnTo>
                    <a:pt x="60938" y="201810"/>
                  </a:lnTo>
                  <a:lnTo>
                    <a:pt x="66422" y="198040"/>
                  </a:lnTo>
                  <a:lnTo>
                    <a:pt x="72063" y="193543"/>
                  </a:lnTo>
                  <a:lnTo>
                    <a:pt x="77808" y="188560"/>
                  </a:lnTo>
                  <a:lnTo>
                    <a:pt x="82629" y="182261"/>
                  </a:lnTo>
                  <a:lnTo>
                    <a:pt x="86836" y="175086"/>
                  </a:lnTo>
                  <a:lnTo>
                    <a:pt x="90633" y="167325"/>
                  </a:lnTo>
                  <a:lnTo>
                    <a:pt x="94156" y="159175"/>
                  </a:lnTo>
                  <a:lnTo>
                    <a:pt x="97497" y="150766"/>
                  </a:lnTo>
                  <a:lnTo>
                    <a:pt x="100717" y="142182"/>
                  </a:lnTo>
                  <a:lnTo>
                    <a:pt x="103855" y="132491"/>
                  </a:lnTo>
                  <a:lnTo>
                    <a:pt x="106940" y="122062"/>
                  </a:lnTo>
                  <a:lnTo>
                    <a:pt x="109989" y="111141"/>
                  </a:lnTo>
                  <a:lnTo>
                    <a:pt x="113013" y="101875"/>
                  </a:lnTo>
                  <a:lnTo>
                    <a:pt x="116022" y="93713"/>
                  </a:lnTo>
                  <a:lnTo>
                    <a:pt x="119020" y="86288"/>
                  </a:lnTo>
                  <a:lnTo>
                    <a:pt x="120026" y="78362"/>
                  </a:lnTo>
                  <a:lnTo>
                    <a:pt x="119705" y="70101"/>
                  </a:lnTo>
                  <a:lnTo>
                    <a:pt x="118499" y="61616"/>
                  </a:lnTo>
                  <a:lnTo>
                    <a:pt x="116702" y="53976"/>
                  </a:lnTo>
                  <a:lnTo>
                    <a:pt x="114513" y="46899"/>
                  </a:lnTo>
                  <a:lnTo>
                    <a:pt x="112061" y="40195"/>
                  </a:lnTo>
                  <a:lnTo>
                    <a:pt x="109433" y="34735"/>
                  </a:lnTo>
                  <a:lnTo>
                    <a:pt x="106690" y="30102"/>
                  </a:lnTo>
                  <a:lnTo>
                    <a:pt x="103869" y="26021"/>
                  </a:lnTo>
                  <a:lnTo>
                    <a:pt x="100004" y="22308"/>
                  </a:lnTo>
                  <a:lnTo>
                    <a:pt x="95442" y="18842"/>
                  </a:lnTo>
                  <a:lnTo>
                    <a:pt x="90417" y="15537"/>
                  </a:lnTo>
                  <a:lnTo>
                    <a:pt x="85083" y="13335"/>
                  </a:lnTo>
                  <a:lnTo>
                    <a:pt x="79542" y="11866"/>
                  </a:lnTo>
                  <a:lnTo>
                    <a:pt x="73864" y="10888"/>
                  </a:lnTo>
                  <a:lnTo>
                    <a:pt x="68094" y="11227"/>
                  </a:lnTo>
                  <a:lnTo>
                    <a:pt x="62263" y="12446"/>
                  </a:lnTo>
                  <a:lnTo>
                    <a:pt x="56391" y="14250"/>
                  </a:lnTo>
                  <a:lnTo>
                    <a:pt x="50493" y="15453"/>
                  </a:lnTo>
                  <a:lnTo>
                    <a:pt x="44576" y="16256"/>
                  </a:lnTo>
                  <a:lnTo>
                    <a:pt x="38647" y="16790"/>
                  </a:lnTo>
                  <a:lnTo>
                    <a:pt x="33702" y="18139"/>
                  </a:lnTo>
                  <a:lnTo>
                    <a:pt x="29413" y="20030"/>
                  </a:lnTo>
                  <a:lnTo>
                    <a:pt x="25562" y="22283"/>
                  </a:lnTo>
                  <a:lnTo>
                    <a:pt x="21010" y="24778"/>
                  </a:lnTo>
                  <a:lnTo>
                    <a:pt x="10661" y="30195"/>
                  </a:lnTo>
                  <a:lnTo>
                    <a:pt x="7107" y="33028"/>
                  </a:lnTo>
                  <a:lnTo>
                    <a:pt x="4738" y="35909"/>
                  </a:lnTo>
                  <a:lnTo>
                    <a:pt x="3159" y="38822"/>
                  </a:lnTo>
                  <a:lnTo>
                    <a:pt x="1404" y="44705"/>
                  </a:lnTo>
                  <a:lnTo>
                    <a:pt x="0" y="53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41"/>
            <p:cNvSpPr/>
            <p:nvPr/>
          </p:nvSpPr>
          <p:spPr>
            <a:xfrm>
              <a:off x="5179219" y="5866805"/>
              <a:ext cx="35720" cy="230239"/>
            </a:xfrm>
            <a:custGeom>
              <a:avLst/>
              <a:gdLst/>
              <a:ahLst/>
              <a:cxnLst/>
              <a:rect l="0" t="0" r="0" b="0"/>
              <a:pathLst>
                <a:path w="35720" h="230239">
                  <a:moveTo>
                    <a:pt x="0" y="80367"/>
                  </a:moveTo>
                  <a:lnTo>
                    <a:pt x="0" y="105224"/>
                  </a:lnTo>
                  <a:lnTo>
                    <a:pt x="992" y="112814"/>
                  </a:lnTo>
                  <a:lnTo>
                    <a:pt x="2645" y="121841"/>
                  </a:lnTo>
                  <a:lnTo>
                    <a:pt x="4739" y="131829"/>
                  </a:lnTo>
                  <a:lnTo>
                    <a:pt x="7128" y="141464"/>
                  </a:lnTo>
                  <a:lnTo>
                    <a:pt x="9713" y="150865"/>
                  </a:lnTo>
                  <a:lnTo>
                    <a:pt x="12428" y="160108"/>
                  </a:lnTo>
                  <a:lnTo>
                    <a:pt x="14238" y="168254"/>
                  </a:lnTo>
                  <a:lnTo>
                    <a:pt x="15446" y="175669"/>
                  </a:lnTo>
                  <a:lnTo>
                    <a:pt x="16250" y="182597"/>
                  </a:lnTo>
                  <a:lnTo>
                    <a:pt x="16787" y="189200"/>
                  </a:lnTo>
                  <a:lnTo>
                    <a:pt x="17144" y="195587"/>
                  </a:lnTo>
                  <a:lnTo>
                    <a:pt x="17382" y="201828"/>
                  </a:lnTo>
                  <a:lnTo>
                    <a:pt x="18533" y="206982"/>
                  </a:lnTo>
                  <a:lnTo>
                    <a:pt x="20293" y="211410"/>
                  </a:lnTo>
                  <a:lnTo>
                    <a:pt x="22458" y="215354"/>
                  </a:lnTo>
                  <a:lnTo>
                    <a:pt x="23901" y="218976"/>
                  </a:lnTo>
                  <a:lnTo>
                    <a:pt x="24864" y="222382"/>
                  </a:lnTo>
                  <a:lnTo>
                    <a:pt x="26409" y="230238"/>
                  </a:lnTo>
                  <a:lnTo>
                    <a:pt x="26535" y="229890"/>
                  </a:lnTo>
                  <a:lnTo>
                    <a:pt x="26714" y="224661"/>
                  </a:lnTo>
                  <a:lnTo>
                    <a:pt x="26779" y="206390"/>
                  </a:lnTo>
                  <a:lnTo>
                    <a:pt x="25790" y="200101"/>
                  </a:lnTo>
                  <a:lnTo>
                    <a:pt x="24138" y="192932"/>
                  </a:lnTo>
                  <a:lnTo>
                    <a:pt x="22045" y="185176"/>
                  </a:lnTo>
                  <a:lnTo>
                    <a:pt x="20650" y="176037"/>
                  </a:lnTo>
                  <a:lnTo>
                    <a:pt x="19719" y="165975"/>
                  </a:lnTo>
                  <a:lnTo>
                    <a:pt x="19099" y="155298"/>
                  </a:lnTo>
                  <a:lnTo>
                    <a:pt x="19678" y="144211"/>
                  </a:lnTo>
                  <a:lnTo>
                    <a:pt x="21056" y="132852"/>
                  </a:lnTo>
                  <a:lnTo>
                    <a:pt x="22967" y="121310"/>
                  </a:lnTo>
                  <a:lnTo>
                    <a:pt x="24241" y="110639"/>
                  </a:lnTo>
                  <a:lnTo>
                    <a:pt x="25090" y="100548"/>
                  </a:lnTo>
                  <a:lnTo>
                    <a:pt x="25656" y="90844"/>
                  </a:lnTo>
                  <a:lnTo>
                    <a:pt x="26285" y="69479"/>
                  </a:lnTo>
                  <a:lnTo>
                    <a:pt x="26453" y="58226"/>
                  </a:lnTo>
                  <a:lnTo>
                    <a:pt x="27557" y="48739"/>
                  </a:lnTo>
                  <a:lnTo>
                    <a:pt x="29285" y="40429"/>
                  </a:lnTo>
                  <a:lnTo>
                    <a:pt x="31430" y="32906"/>
                  </a:lnTo>
                  <a:lnTo>
                    <a:pt x="32859" y="25906"/>
                  </a:lnTo>
                  <a:lnTo>
                    <a:pt x="33812" y="19255"/>
                  </a:lnTo>
                  <a:lnTo>
                    <a:pt x="3571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42"/>
            <p:cNvSpPr/>
            <p:nvPr/>
          </p:nvSpPr>
          <p:spPr>
            <a:xfrm>
              <a:off x="5527525" y="5545336"/>
              <a:ext cx="312492" cy="490547"/>
            </a:xfrm>
            <a:custGeom>
              <a:avLst/>
              <a:gdLst/>
              <a:ahLst/>
              <a:cxnLst/>
              <a:rect l="0" t="0" r="0" b="0"/>
              <a:pathLst>
                <a:path w="312492" h="490547">
                  <a:moveTo>
                    <a:pt x="26741" y="80367"/>
                  </a:moveTo>
                  <a:lnTo>
                    <a:pt x="26741" y="118527"/>
                  </a:lnTo>
                  <a:lnTo>
                    <a:pt x="27732" y="126643"/>
                  </a:lnTo>
                  <a:lnTo>
                    <a:pt x="29386" y="135030"/>
                  </a:lnTo>
                  <a:lnTo>
                    <a:pt x="31480" y="143598"/>
                  </a:lnTo>
                  <a:lnTo>
                    <a:pt x="32877" y="153279"/>
                  </a:lnTo>
                  <a:lnTo>
                    <a:pt x="33808" y="163701"/>
                  </a:lnTo>
                  <a:lnTo>
                    <a:pt x="34429" y="174619"/>
                  </a:lnTo>
                  <a:lnTo>
                    <a:pt x="35835" y="186858"/>
                  </a:lnTo>
                  <a:lnTo>
                    <a:pt x="37765" y="199978"/>
                  </a:lnTo>
                  <a:lnTo>
                    <a:pt x="40043" y="213685"/>
                  </a:lnTo>
                  <a:lnTo>
                    <a:pt x="42554" y="226793"/>
                  </a:lnTo>
                  <a:lnTo>
                    <a:pt x="59565" y="306559"/>
                  </a:lnTo>
                  <a:lnTo>
                    <a:pt x="71405" y="356594"/>
                  </a:lnTo>
                  <a:lnTo>
                    <a:pt x="74376" y="368698"/>
                  </a:lnTo>
                  <a:lnTo>
                    <a:pt x="76357" y="380736"/>
                  </a:lnTo>
                  <a:lnTo>
                    <a:pt x="77677" y="392730"/>
                  </a:lnTo>
                  <a:lnTo>
                    <a:pt x="78558" y="404695"/>
                  </a:lnTo>
                  <a:lnTo>
                    <a:pt x="79145" y="415648"/>
                  </a:lnTo>
                  <a:lnTo>
                    <a:pt x="79797" y="435756"/>
                  </a:lnTo>
                  <a:lnTo>
                    <a:pt x="80250" y="469607"/>
                  </a:lnTo>
                  <a:lnTo>
                    <a:pt x="80314" y="489154"/>
                  </a:lnTo>
                  <a:lnTo>
                    <a:pt x="79324" y="489813"/>
                  </a:lnTo>
                  <a:lnTo>
                    <a:pt x="75577" y="490546"/>
                  </a:lnTo>
                  <a:lnTo>
                    <a:pt x="73188" y="488757"/>
                  </a:lnTo>
                  <a:lnTo>
                    <a:pt x="67889" y="481478"/>
                  </a:lnTo>
                  <a:lnTo>
                    <a:pt x="62226" y="468982"/>
                  </a:lnTo>
                  <a:lnTo>
                    <a:pt x="59327" y="461483"/>
                  </a:lnTo>
                  <a:lnTo>
                    <a:pt x="53461" y="445213"/>
                  </a:lnTo>
                  <a:lnTo>
                    <a:pt x="50507" y="436707"/>
                  </a:lnTo>
                  <a:lnTo>
                    <a:pt x="47546" y="427068"/>
                  </a:lnTo>
                  <a:lnTo>
                    <a:pt x="41609" y="405773"/>
                  </a:lnTo>
                  <a:lnTo>
                    <a:pt x="37645" y="393547"/>
                  </a:lnTo>
                  <a:lnTo>
                    <a:pt x="33018" y="380435"/>
                  </a:lnTo>
                  <a:lnTo>
                    <a:pt x="27949" y="366733"/>
                  </a:lnTo>
                  <a:lnTo>
                    <a:pt x="23578" y="352637"/>
                  </a:lnTo>
                  <a:lnTo>
                    <a:pt x="19671" y="338279"/>
                  </a:lnTo>
                  <a:lnTo>
                    <a:pt x="16074" y="323746"/>
                  </a:lnTo>
                  <a:lnTo>
                    <a:pt x="9432" y="294368"/>
                  </a:lnTo>
                  <a:lnTo>
                    <a:pt x="6271" y="279589"/>
                  </a:lnTo>
                  <a:lnTo>
                    <a:pt x="4164" y="264776"/>
                  </a:lnTo>
                  <a:lnTo>
                    <a:pt x="2760" y="249939"/>
                  </a:lnTo>
                  <a:lnTo>
                    <a:pt x="1824" y="235087"/>
                  </a:lnTo>
                  <a:lnTo>
                    <a:pt x="784" y="208001"/>
                  </a:lnTo>
                  <a:lnTo>
                    <a:pt x="116" y="163015"/>
                  </a:lnTo>
                  <a:lnTo>
                    <a:pt x="0" y="134621"/>
                  </a:lnTo>
                  <a:lnTo>
                    <a:pt x="976" y="125466"/>
                  </a:lnTo>
                  <a:lnTo>
                    <a:pt x="2618" y="116386"/>
                  </a:lnTo>
                  <a:lnTo>
                    <a:pt x="4706" y="107356"/>
                  </a:lnTo>
                  <a:lnTo>
                    <a:pt x="9672" y="92032"/>
                  </a:lnTo>
                  <a:lnTo>
                    <a:pt x="15185" y="78606"/>
                  </a:lnTo>
                  <a:lnTo>
                    <a:pt x="20944" y="66025"/>
                  </a:lnTo>
                  <a:lnTo>
                    <a:pt x="29763" y="52525"/>
                  </a:lnTo>
                  <a:lnTo>
                    <a:pt x="38660" y="42242"/>
                  </a:lnTo>
                  <a:lnTo>
                    <a:pt x="47580" y="32911"/>
                  </a:lnTo>
                  <a:lnTo>
                    <a:pt x="56507" y="23863"/>
                  </a:lnTo>
                  <a:lnTo>
                    <a:pt x="60476" y="21861"/>
                  </a:lnTo>
                  <a:lnTo>
                    <a:pt x="70177" y="19637"/>
                  </a:lnTo>
                  <a:lnTo>
                    <a:pt x="75542" y="19045"/>
                  </a:lnTo>
                  <a:lnTo>
                    <a:pt x="81103" y="18650"/>
                  </a:lnTo>
                  <a:lnTo>
                    <a:pt x="86795" y="18386"/>
                  </a:lnTo>
                  <a:lnTo>
                    <a:pt x="98411" y="18093"/>
                  </a:lnTo>
                  <a:lnTo>
                    <a:pt x="139864" y="17872"/>
                  </a:lnTo>
                  <a:lnTo>
                    <a:pt x="145812" y="16876"/>
                  </a:lnTo>
                  <a:lnTo>
                    <a:pt x="151762" y="15219"/>
                  </a:lnTo>
                  <a:lnTo>
                    <a:pt x="157713" y="13123"/>
                  </a:lnTo>
                  <a:lnTo>
                    <a:pt x="164657" y="11725"/>
                  </a:lnTo>
                  <a:lnTo>
                    <a:pt x="172263" y="10794"/>
                  </a:lnTo>
                  <a:lnTo>
                    <a:pt x="180310" y="10172"/>
                  </a:lnTo>
                  <a:lnTo>
                    <a:pt x="188651" y="9758"/>
                  </a:lnTo>
                  <a:lnTo>
                    <a:pt x="205857" y="9298"/>
                  </a:lnTo>
                  <a:lnTo>
                    <a:pt x="232278" y="9039"/>
                  </a:lnTo>
                  <a:lnTo>
                    <a:pt x="240164" y="8010"/>
                  </a:lnTo>
                  <a:lnTo>
                    <a:pt x="247406" y="6332"/>
                  </a:lnTo>
                  <a:lnTo>
                    <a:pt x="254218" y="4221"/>
                  </a:lnTo>
                  <a:lnTo>
                    <a:pt x="261736" y="2814"/>
                  </a:lnTo>
                  <a:lnTo>
                    <a:pt x="269724" y="1877"/>
                  </a:lnTo>
                  <a:lnTo>
                    <a:pt x="284554" y="834"/>
                  </a:lnTo>
                  <a:lnTo>
                    <a:pt x="294452" y="370"/>
                  </a:lnTo>
                  <a:lnTo>
                    <a:pt x="302159" y="164"/>
                  </a:lnTo>
                  <a:lnTo>
                    <a:pt x="3124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43"/>
            <p:cNvSpPr/>
            <p:nvPr/>
          </p:nvSpPr>
          <p:spPr>
            <a:xfrm>
              <a:off x="5572125" y="5768578"/>
              <a:ext cx="214314" cy="116087"/>
            </a:xfrm>
            <a:custGeom>
              <a:avLst/>
              <a:gdLst/>
              <a:ahLst/>
              <a:cxnLst/>
              <a:rect l="0" t="0" r="0" b="0"/>
              <a:pathLst>
                <a:path w="214314" h="116087">
                  <a:moveTo>
                    <a:pt x="0" y="116086"/>
                  </a:moveTo>
                  <a:lnTo>
                    <a:pt x="4740" y="111346"/>
                  </a:lnTo>
                  <a:lnTo>
                    <a:pt x="8121" y="108957"/>
                  </a:lnTo>
                  <a:lnTo>
                    <a:pt x="12359" y="106372"/>
                  </a:lnTo>
                  <a:lnTo>
                    <a:pt x="17169" y="103657"/>
                  </a:lnTo>
                  <a:lnTo>
                    <a:pt x="22360" y="101847"/>
                  </a:lnTo>
                  <a:lnTo>
                    <a:pt x="27805" y="100640"/>
                  </a:lnTo>
                  <a:lnTo>
                    <a:pt x="33419" y="99836"/>
                  </a:lnTo>
                  <a:lnTo>
                    <a:pt x="40139" y="97315"/>
                  </a:lnTo>
                  <a:lnTo>
                    <a:pt x="47595" y="93650"/>
                  </a:lnTo>
                  <a:lnTo>
                    <a:pt x="55543" y="89222"/>
                  </a:lnTo>
                  <a:lnTo>
                    <a:pt x="74956" y="79011"/>
                  </a:lnTo>
                  <a:lnTo>
                    <a:pt x="119758" y="56287"/>
                  </a:lnTo>
                  <a:lnTo>
                    <a:pt x="130440" y="50423"/>
                  </a:lnTo>
                  <a:lnTo>
                    <a:pt x="140538" y="44529"/>
                  </a:lnTo>
                  <a:lnTo>
                    <a:pt x="159695" y="32689"/>
                  </a:lnTo>
                  <a:lnTo>
                    <a:pt x="178132" y="20812"/>
                  </a:lnTo>
                  <a:lnTo>
                    <a:pt x="186223" y="15859"/>
                  </a:lnTo>
                  <a:lnTo>
                    <a:pt x="193602" y="11565"/>
                  </a:lnTo>
                  <a:lnTo>
                    <a:pt x="2143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44"/>
            <p:cNvSpPr/>
            <p:nvPr/>
          </p:nvSpPr>
          <p:spPr>
            <a:xfrm>
              <a:off x="6027916" y="5554266"/>
              <a:ext cx="17483" cy="473274"/>
            </a:xfrm>
            <a:custGeom>
              <a:avLst/>
              <a:gdLst/>
              <a:ahLst/>
              <a:cxnLst/>
              <a:rect l="0" t="0" r="0" b="0"/>
              <a:pathLst>
                <a:path w="17483" h="473274">
                  <a:moveTo>
                    <a:pt x="17482" y="0"/>
                  </a:moveTo>
                  <a:lnTo>
                    <a:pt x="17482" y="81609"/>
                  </a:lnTo>
                  <a:lnTo>
                    <a:pt x="16490" y="95086"/>
                  </a:lnTo>
                  <a:lnTo>
                    <a:pt x="14837" y="109031"/>
                  </a:lnTo>
                  <a:lnTo>
                    <a:pt x="12742" y="123289"/>
                  </a:lnTo>
                  <a:lnTo>
                    <a:pt x="11345" y="137755"/>
                  </a:lnTo>
                  <a:lnTo>
                    <a:pt x="10414" y="152360"/>
                  </a:lnTo>
                  <a:lnTo>
                    <a:pt x="9794" y="167057"/>
                  </a:lnTo>
                  <a:lnTo>
                    <a:pt x="9104" y="199263"/>
                  </a:lnTo>
                  <a:lnTo>
                    <a:pt x="8921" y="216186"/>
                  </a:lnTo>
                  <a:lnTo>
                    <a:pt x="7806" y="233421"/>
                  </a:lnTo>
                  <a:lnTo>
                    <a:pt x="6070" y="250863"/>
                  </a:lnTo>
                  <a:lnTo>
                    <a:pt x="3921" y="268445"/>
                  </a:lnTo>
                  <a:lnTo>
                    <a:pt x="2488" y="286120"/>
                  </a:lnTo>
                  <a:lnTo>
                    <a:pt x="1533" y="303855"/>
                  </a:lnTo>
                  <a:lnTo>
                    <a:pt x="472" y="337453"/>
                  </a:lnTo>
                  <a:lnTo>
                    <a:pt x="0" y="365615"/>
                  </a:lnTo>
                  <a:lnTo>
                    <a:pt x="867" y="378680"/>
                  </a:lnTo>
                  <a:lnTo>
                    <a:pt x="2436" y="391359"/>
                  </a:lnTo>
                  <a:lnTo>
                    <a:pt x="4475" y="403781"/>
                  </a:lnTo>
                  <a:lnTo>
                    <a:pt x="5834" y="415039"/>
                  </a:lnTo>
                  <a:lnTo>
                    <a:pt x="6740" y="425521"/>
                  </a:lnTo>
                  <a:lnTo>
                    <a:pt x="7344" y="435485"/>
                  </a:lnTo>
                  <a:lnTo>
                    <a:pt x="8740" y="443120"/>
                  </a:lnTo>
                  <a:lnTo>
                    <a:pt x="10662" y="449203"/>
                  </a:lnTo>
                  <a:lnTo>
                    <a:pt x="12935" y="454249"/>
                  </a:lnTo>
                  <a:lnTo>
                    <a:pt x="14451" y="458606"/>
                  </a:lnTo>
                  <a:lnTo>
                    <a:pt x="15461" y="462502"/>
                  </a:lnTo>
                  <a:lnTo>
                    <a:pt x="17482" y="473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45"/>
            <p:cNvSpPr/>
            <p:nvPr/>
          </p:nvSpPr>
          <p:spPr>
            <a:xfrm>
              <a:off x="6224003" y="5554266"/>
              <a:ext cx="80357" cy="526852"/>
            </a:xfrm>
            <a:custGeom>
              <a:avLst/>
              <a:gdLst/>
              <a:ahLst/>
              <a:cxnLst/>
              <a:rect l="0" t="0" r="0" b="0"/>
              <a:pathLst>
                <a:path w="80357" h="526852">
                  <a:moveTo>
                    <a:pt x="44638" y="0"/>
                  </a:moveTo>
                  <a:lnTo>
                    <a:pt x="39898" y="0"/>
                  </a:lnTo>
                  <a:lnTo>
                    <a:pt x="39493" y="992"/>
                  </a:lnTo>
                  <a:lnTo>
                    <a:pt x="40215" y="2645"/>
                  </a:lnTo>
                  <a:lnTo>
                    <a:pt x="41689" y="4739"/>
                  </a:lnTo>
                  <a:lnTo>
                    <a:pt x="43328" y="9713"/>
                  </a:lnTo>
                  <a:lnTo>
                    <a:pt x="44379" y="25731"/>
                  </a:lnTo>
                  <a:lnTo>
                    <a:pt x="41877" y="36571"/>
                  </a:lnTo>
                  <a:lnTo>
                    <a:pt x="39820" y="42240"/>
                  </a:lnTo>
                  <a:lnTo>
                    <a:pt x="37536" y="56476"/>
                  </a:lnTo>
                  <a:lnTo>
                    <a:pt x="35528" y="72726"/>
                  </a:lnTo>
                  <a:lnTo>
                    <a:pt x="33604" y="81226"/>
                  </a:lnTo>
                  <a:lnTo>
                    <a:pt x="31329" y="89869"/>
                  </a:lnTo>
                  <a:lnTo>
                    <a:pt x="29812" y="98608"/>
                  </a:lnTo>
                  <a:lnTo>
                    <a:pt x="28801" y="107411"/>
                  </a:lnTo>
                  <a:lnTo>
                    <a:pt x="28127" y="116255"/>
                  </a:lnTo>
                  <a:lnTo>
                    <a:pt x="26685" y="126120"/>
                  </a:lnTo>
                  <a:lnTo>
                    <a:pt x="24731" y="136666"/>
                  </a:lnTo>
                  <a:lnTo>
                    <a:pt x="22437" y="147665"/>
                  </a:lnTo>
                  <a:lnTo>
                    <a:pt x="20908" y="157974"/>
                  </a:lnTo>
                  <a:lnTo>
                    <a:pt x="19888" y="167824"/>
                  </a:lnTo>
                  <a:lnTo>
                    <a:pt x="19208" y="177367"/>
                  </a:lnTo>
                  <a:lnTo>
                    <a:pt x="17763" y="186705"/>
                  </a:lnTo>
                  <a:lnTo>
                    <a:pt x="15807" y="195907"/>
                  </a:lnTo>
                  <a:lnTo>
                    <a:pt x="13511" y="205019"/>
                  </a:lnTo>
                  <a:lnTo>
                    <a:pt x="11980" y="214070"/>
                  </a:lnTo>
                  <a:lnTo>
                    <a:pt x="10960" y="223080"/>
                  </a:lnTo>
                  <a:lnTo>
                    <a:pt x="10280" y="232064"/>
                  </a:lnTo>
                  <a:lnTo>
                    <a:pt x="8834" y="241029"/>
                  </a:lnTo>
                  <a:lnTo>
                    <a:pt x="6878" y="249983"/>
                  </a:lnTo>
                  <a:lnTo>
                    <a:pt x="4582" y="258928"/>
                  </a:lnTo>
                  <a:lnTo>
                    <a:pt x="3051" y="268861"/>
                  </a:lnTo>
                  <a:lnTo>
                    <a:pt x="2030" y="279452"/>
                  </a:lnTo>
                  <a:lnTo>
                    <a:pt x="1350" y="290480"/>
                  </a:lnTo>
                  <a:lnTo>
                    <a:pt x="593" y="310673"/>
                  </a:lnTo>
                  <a:lnTo>
                    <a:pt x="109" y="343148"/>
                  </a:lnTo>
                  <a:lnTo>
                    <a:pt x="0" y="388501"/>
                  </a:lnTo>
                  <a:lnTo>
                    <a:pt x="988" y="394930"/>
                  </a:lnTo>
                  <a:lnTo>
                    <a:pt x="2639" y="401201"/>
                  </a:lnTo>
                  <a:lnTo>
                    <a:pt x="4732" y="407365"/>
                  </a:lnTo>
                  <a:lnTo>
                    <a:pt x="7059" y="422153"/>
                  </a:lnTo>
                  <a:lnTo>
                    <a:pt x="8092" y="436662"/>
                  </a:lnTo>
                  <a:lnTo>
                    <a:pt x="8551" y="446418"/>
                  </a:lnTo>
                  <a:lnTo>
                    <a:pt x="9666" y="451401"/>
                  </a:lnTo>
                  <a:lnTo>
                    <a:pt x="11401" y="456707"/>
                  </a:lnTo>
                  <a:lnTo>
                    <a:pt x="13550" y="462229"/>
                  </a:lnTo>
                  <a:lnTo>
                    <a:pt x="15939" y="471011"/>
                  </a:lnTo>
                  <a:lnTo>
                    <a:pt x="16575" y="474742"/>
                  </a:lnTo>
                  <a:lnTo>
                    <a:pt x="17992" y="478221"/>
                  </a:lnTo>
                  <a:lnTo>
                    <a:pt x="19928" y="481532"/>
                  </a:lnTo>
                  <a:lnTo>
                    <a:pt x="22211" y="484732"/>
                  </a:lnTo>
                  <a:lnTo>
                    <a:pt x="23733" y="487858"/>
                  </a:lnTo>
                  <a:lnTo>
                    <a:pt x="25425" y="493976"/>
                  </a:lnTo>
                  <a:lnTo>
                    <a:pt x="26869" y="496998"/>
                  </a:lnTo>
                  <a:lnTo>
                    <a:pt x="28823" y="500003"/>
                  </a:lnTo>
                  <a:lnTo>
                    <a:pt x="31118" y="503000"/>
                  </a:lnTo>
                  <a:lnTo>
                    <a:pt x="33640" y="504997"/>
                  </a:lnTo>
                  <a:lnTo>
                    <a:pt x="36313" y="506329"/>
                  </a:lnTo>
                  <a:lnTo>
                    <a:pt x="39088" y="507217"/>
                  </a:lnTo>
                  <a:lnTo>
                    <a:pt x="41930" y="508800"/>
                  </a:lnTo>
                  <a:lnTo>
                    <a:pt x="44817" y="510848"/>
                  </a:lnTo>
                  <a:lnTo>
                    <a:pt x="51839" y="516524"/>
                  </a:lnTo>
                  <a:lnTo>
                    <a:pt x="53407" y="516990"/>
                  </a:lnTo>
                  <a:lnTo>
                    <a:pt x="55445" y="517300"/>
                  </a:lnTo>
                  <a:lnTo>
                    <a:pt x="57795" y="517507"/>
                  </a:lnTo>
                  <a:lnTo>
                    <a:pt x="59363" y="518637"/>
                  </a:lnTo>
                  <a:lnTo>
                    <a:pt x="60408" y="520383"/>
                  </a:lnTo>
                  <a:lnTo>
                    <a:pt x="61104" y="522539"/>
                  </a:lnTo>
                  <a:lnTo>
                    <a:pt x="62561" y="523977"/>
                  </a:lnTo>
                  <a:lnTo>
                    <a:pt x="64524" y="524935"/>
                  </a:lnTo>
                  <a:lnTo>
                    <a:pt x="70063" y="526473"/>
                  </a:lnTo>
                  <a:lnTo>
                    <a:pt x="71509" y="526599"/>
                  </a:lnTo>
                  <a:lnTo>
                    <a:pt x="73466" y="526683"/>
                  </a:lnTo>
                  <a:lnTo>
                    <a:pt x="80356" y="526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46"/>
            <p:cNvSpPr/>
            <p:nvPr/>
          </p:nvSpPr>
          <p:spPr>
            <a:xfrm>
              <a:off x="5965031" y="6018609"/>
              <a:ext cx="142876" cy="35720"/>
            </a:xfrm>
            <a:custGeom>
              <a:avLst/>
              <a:gdLst/>
              <a:ahLst/>
              <a:cxnLst/>
              <a:rect l="0" t="0" r="0" b="0"/>
              <a:pathLst>
                <a:path w="142876" h="35720">
                  <a:moveTo>
                    <a:pt x="0" y="35719"/>
                  </a:moveTo>
                  <a:lnTo>
                    <a:pt x="4740" y="35719"/>
                  </a:lnTo>
                  <a:lnTo>
                    <a:pt x="7129" y="34727"/>
                  </a:lnTo>
                  <a:lnTo>
                    <a:pt x="9714" y="33074"/>
                  </a:lnTo>
                  <a:lnTo>
                    <a:pt x="12429" y="30979"/>
                  </a:lnTo>
                  <a:lnTo>
                    <a:pt x="15231" y="29582"/>
                  </a:lnTo>
                  <a:lnTo>
                    <a:pt x="18092" y="28651"/>
                  </a:lnTo>
                  <a:lnTo>
                    <a:pt x="20991" y="28030"/>
                  </a:lnTo>
                  <a:lnTo>
                    <a:pt x="24908" y="27617"/>
                  </a:lnTo>
                  <a:lnTo>
                    <a:pt x="29503" y="27341"/>
                  </a:lnTo>
                  <a:lnTo>
                    <a:pt x="34552" y="27157"/>
                  </a:lnTo>
                  <a:lnTo>
                    <a:pt x="39902" y="26043"/>
                  </a:lnTo>
                  <a:lnTo>
                    <a:pt x="45453" y="24307"/>
                  </a:lnTo>
                  <a:lnTo>
                    <a:pt x="51137" y="22158"/>
                  </a:lnTo>
                  <a:lnTo>
                    <a:pt x="56912" y="20725"/>
                  </a:lnTo>
                  <a:lnTo>
                    <a:pt x="62746" y="19770"/>
                  </a:lnTo>
                  <a:lnTo>
                    <a:pt x="68620" y="19133"/>
                  </a:lnTo>
                  <a:lnTo>
                    <a:pt x="74520" y="17716"/>
                  </a:lnTo>
                  <a:lnTo>
                    <a:pt x="80438" y="15780"/>
                  </a:lnTo>
                  <a:lnTo>
                    <a:pt x="86367" y="13497"/>
                  </a:lnTo>
                  <a:lnTo>
                    <a:pt x="92305" y="11974"/>
                  </a:lnTo>
                  <a:lnTo>
                    <a:pt x="98248" y="10959"/>
                  </a:lnTo>
                  <a:lnTo>
                    <a:pt x="104194" y="10283"/>
                  </a:lnTo>
                  <a:lnTo>
                    <a:pt x="110142" y="8839"/>
                  </a:lnTo>
                  <a:lnTo>
                    <a:pt x="116092" y="6885"/>
                  </a:lnTo>
                  <a:lnTo>
                    <a:pt x="122043" y="4591"/>
                  </a:lnTo>
                  <a:lnTo>
                    <a:pt x="127003" y="3060"/>
                  </a:lnTo>
                  <a:lnTo>
                    <a:pt x="131302" y="2040"/>
                  </a:lnTo>
                  <a:lnTo>
                    <a:pt x="14287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47"/>
            <p:cNvSpPr/>
            <p:nvPr/>
          </p:nvSpPr>
          <p:spPr>
            <a:xfrm>
              <a:off x="6107906" y="6045398"/>
              <a:ext cx="276822" cy="160736"/>
            </a:xfrm>
            <a:custGeom>
              <a:avLst/>
              <a:gdLst/>
              <a:ahLst/>
              <a:cxnLst/>
              <a:rect l="0" t="0" r="0" b="0"/>
              <a:pathLst>
                <a:path w="276822" h="160736">
                  <a:moveTo>
                    <a:pt x="0" y="160735"/>
                  </a:moveTo>
                  <a:lnTo>
                    <a:pt x="12429" y="148306"/>
                  </a:lnTo>
                  <a:lnTo>
                    <a:pt x="16224" y="145504"/>
                  </a:lnTo>
                  <a:lnTo>
                    <a:pt x="20738" y="142643"/>
                  </a:lnTo>
                  <a:lnTo>
                    <a:pt x="25731" y="139744"/>
                  </a:lnTo>
                  <a:lnTo>
                    <a:pt x="31045" y="135827"/>
                  </a:lnTo>
                  <a:lnTo>
                    <a:pt x="36572" y="131231"/>
                  </a:lnTo>
                  <a:lnTo>
                    <a:pt x="42241" y="126183"/>
                  </a:lnTo>
                  <a:lnTo>
                    <a:pt x="48996" y="120833"/>
                  </a:lnTo>
                  <a:lnTo>
                    <a:pt x="56477" y="115282"/>
                  </a:lnTo>
                  <a:lnTo>
                    <a:pt x="64440" y="109597"/>
                  </a:lnTo>
                  <a:lnTo>
                    <a:pt x="72726" y="104815"/>
                  </a:lnTo>
                  <a:lnTo>
                    <a:pt x="81226" y="100634"/>
                  </a:lnTo>
                  <a:lnTo>
                    <a:pt x="89870" y="96855"/>
                  </a:lnTo>
                  <a:lnTo>
                    <a:pt x="98609" y="92351"/>
                  </a:lnTo>
                  <a:lnTo>
                    <a:pt x="107411" y="87365"/>
                  </a:lnTo>
                  <a:lnTo>
                    <a:pt x="116256" y="82055"/>
                  </a:lnTo>
                  <a:lnTo>
                    <a:pt x="125128" y="77524"/>
                  </a:lnTo>
                  <a:lnTo>
                    <a:pt x="134021" y="73511"/>
                  </a:lnTo>
                  <a:lnTo>
                    <a:pt x="142926" y="69843"/>
                  </a:lnTo>
                  <a:lnTo>
                    <a:pt x="151839" y="65414"/>
                  </a:lnTo>
                  <a:lnTo>
                    <a:pt x="160757" y="60477"/>
                  </a:lnTo>
                  <a:lnTo>
                    <a:pt x="169679" y="55201"/>
                  </a:lnTo>
                  <a:lnTo>
                    <a:pt x="178604" y="50691"/>
                  </a:lnTo>
                  <a:lnTo>
                    <a:pt x="187530" y="46693"/>
                  </a:lnTo>
                  <a:lnTo>
                    <a:pt x="196458" y="43035"/>
                  </a:lnTo>
                  <a:lnTo>
                    <a:pt x="204394" y="39604"/>
                  </a:lnTo>
                  <a:lnTo>
                    <a:pt x="218504" y="33146"/>
                  </a:lnTo>
                  <a:lnTo>
                    <a:pt x="226036" y="30035"/>
                  </a:lnTo>
                  <a:lnTo>
                    <a:pt x="234034" y="26969"/>
                  </a:lnTo>
                  <a:lnTo>
                    <a:pt x="242344" y="23933"/>
                  </a:lnTo>
                  <a:lnTo>
                    <a:pt x="248875" y="20916"/>
                  </a:lnTo>
                  <a:lnTo>
                    <a:pt x="254221" y="17913"/>
                  </a:lnTo>
                  <a:lnTo>
                    <a:pt x="258777" y="14919"/>
                  </a:lnTo>
                  <a:lnTo>
                    <a:pt x="262807" y="11930"/>
                  </a:lnTo>
                  <a:lnTo>
                    <a:pt x="266486" y="8946"/>
                  </a:lnTo>
                  <a:lnTo>
                    <a:pt x="2768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48"/>
            <p:cNvSpPr/>
            <p:nvPr/>
          </p:nvSpPr>
          <p:spPr>
            <a:xfrm>
              <a:off x="6116836" y="5509617"/>
              <a:ext cx="312540" cy="107157"/>
            </a:xfrm>
            <a:custGeom>
              <a:avLst/>
              <a:gdLst/>
              <a:ahLst/>
              <a:cxnLst/>
              <a:rect l="0" t="0" r="0" b="0"/>
              <a:pathLst>
                <a:path w="312540" h="107157">
                  <a:moveTo>
                    <a:pt x="0" y="107156"/>
                  </a:moveTo>
                  <a:lnTo>
                    <a:pt x="4740" y="107156"/>
                  </a:lnTo>
                  <a:lnTo>
                    <a:pt x="7129" y="106164"/>
                  </a:lnTo>
                  <a:lnTo>
                    <a:pt x="9713" y="104511"/>
                  </a:lnTo>
                  <a:lnTo>
                    <a:pt x="12429" y="102416"/>
                  </a:lnTo>
                  <a:lnTo>
                    <a:pt x="15231" y="99035"/>
                  </a:lnTo>
                  <a:lnTo>
                    <a:pt x="18091" y="94797"/>
                  </a:lnTo>
                  <a:lnTo>
                    <a:pt x="20991" y="89987"/>
                  </a:lnTo>
                  <a:lnTo>
                    <a:pt x="25900" y="85788"/>
                  </a:lnTo>
                  <a:lnTo>
                    <a:pt x="32150" y="81997"/>
                  </a:lnTo>
                  <a:lnTo>
                    <a:pt x="39293" y="78477"/>
                  </a:lnTo>
                  <a:lnTo>
                    <a:pt x="47031" y="74146"/>
                  </a:lnTo>
                  <a:lnTo>
                    <a:pt x="55167" y="69274"/>
                  </a:lnTo>
                  <a:lnTo>
                    <a:pt x="63567" y="64042"/>
                  </a:lnTo>
                  <a:lnTo>
                    <a:pt x="73135" y="58570"/>
                  </a:lnTo>
                  <a:lnTo>
                    <a:pt x="94350" y="47197"/>
                  </a:lnTo>
                  <a:lnTo>
                    <a:pt x="105564" y="42379"/>
                  </a:lnTo>
                  <a:lnTo>
                    <a:pt x="117009" y="38175"/>
                  </a:lnTo>
                  <a:lnTo>
                    <a:pt x="128608" y="34380"/>
                  </a:lnTo>
                  <a:lnTo>
                    <a:pt x="140309" y="30857"/>
                  </a:lnTo>
                  <a:lnTo>
                    <a:pt x="163893" y="24298"/>
                  </a:lnTo>
                  <a:lnTo>
                    <a:pt x="199483" y="15026"/>
                  </a:lnTo>
                  <a:lnTo>
                    <a:pt x="211372" y="12994"/>
                  </a:lnTo>
                  <a:lnTo>
                    <a:pt x="223266" y="11639"/>
                  </a:lnTo>
                  <a:lnTo>
                    <a:pt x="235164" y="10736"/>
                  </a:lnTo>
                  <a:lnTo>
                    <a:pt x="247065" y="9141"/>
                  </a:lnTo>
                  <a:lnTo>
                    <a:pt x="258968" y="7087"/>
                  </a:lnTo>
                  <a:lnTo>
                    <a:pt x="270872" y="4725"/>
                  </a:lnTo>
                  <a:lnTo>
                    <a:pt x="280792" y="3150"/>
                  </a:lnTo>
                  <a:lnTo>
                    <a:pt x="289390" y="2099"/>
                  </a:lnTo>
                  <a:lnTo>
                    <a:pt x="3125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49"/>
            <p:cNvSpPr/>
            <p:nvPr/>
          </p:nvSpPr>
          <p:spPr>
            <a:xfrm>
              <a:off x="6519243" y="5563195"/>
              <a:ext cx="267321" cy="437196"/>
            </a:xfrm>
            <a:custGeom>
              <a:avLst/>
              <a:gdLst/>
              <a:ahLst/>
              <a:cxnLst/>
              <a:rect l="0" t="0" r="0" b="0"/>
              <a:pathLst>
                <a:path w="267321" h="437196">
                  <a:moveTo>
                    <a:pt x="142304" y="0"/>
                  </a:moveTo>
                  <a:lnTo>
                    <a:pt x="129875" y="0"/>
                  </a:lnTo>
                  <a:lnTo>
                    <a:pt x="127072" y="1984"/>
                  </a:lnTo>
                  <a:lnTo>
                    <a:pt x="121313" y="9482"/>
                  </a:lnTo>
                  <a:lnTo>
                    <a:pt x="117396" y="14259"/>
                  </a:lnTo>
                  <a:lnTo>
                    <a:pt x="112800" y="19427"/>
                  </a:lnTo>
                  <a:lnTo>
                    <a:pt x="102402" y="30463"/>
                  </a:lnTo>
                  <a:lnTo>
                    <a:pt x="91167" y="41982"/>
                  </a:lnTo>
                  <a:lnTo>
                    <a:pt x="84400" y="49816"/>
                  </a:lnTo>
                  <a:lnTo>
                    <a:pt x="76912" y="59008"/>
                  </a:lnTo>
                  <a:lnTo>
                    <a:pt x="68943" y="69105"/>
                  </a:lnTo>
                  <a:lnTo>
                    <a:pt x="61647" y="79804"/>
                  </a:lnTo>
                  <a:lnTo>
                    <a:pt x="54798" y="90906"/>
                  </a:lnTo>
                  <a:lnTo>
                    <a:pt x="48248" y="102275"/>
                  </a:lnTo>
                  <a:lnTo>
                    <a:pt x="35678" y="125493"/>
                  </a:lnTo>
                  <a:lnTo>
                    <a:pt x="29548" y="137240"/>
                  </a:lnTo>
                  <a:lnTo>
                    <a:pt x="24469" y="150032"/>
                  </a:lnTo>
                  <a:lnTo>
                    <a:pt x="20091" y="163522"/>
                  </a:lnTo>
                  <a:lnTo>
                    <a:pt x="16180" y="177476"/>
                  </a:lnTo>
                  <a:lnTo>
                    <a:pt x="12581" y="191739"/>
                  </a:lnTo>
                  <a:lnTo>
                    <a:pt x="5935" y="220817"/>
                  </a:lnTo>
                  <a:lnTo>
                    <a:pt x="3767" y="235516"/>
                  </a:lnTo>
                  <a:lnTo>
                    <a:pt x="2320" y="250276"/>
                  </a:lnTo>
                  <a:lnTo>
                    <a:pt x="1356" y="265078"/>
                  </a:lnTo>
                  <a:lnTo>
                    <a:pt x="285" y="292106"/>
                  </a:lnTo>
                  <a:lnTo>
                    <a:pt x="0" y="304870"/>
                  </a:lnTo>
                  <a:lnTo>
                    <a:pt x="802" y="317348"/>
                  </a:lnTo>
                  <a:lnTo>
                    <a:pt x="2329" y="329636"/>
                  </a:lnTo>
                  <a:lnTo>
                    <a:pt x="4338" y="341797"/>
                  </a:lnTo>
                  <a:lnTo>
                    <a:pt x="7662" y="352880"/>
                  </a:lnTo>
                  <a:lnTo>
                    <a:pt x="11864" y="363246"/>
                  </a:lnTo>
                  <a:lnTo>
                    <a:pt x="16648" y="373133"/>
                  </a:lnTo>
                  <a:lnTo>
                    <a:pt x="21823" y="382700"/>
                  </a:lnTo>
                  <a:lnTo>
                    <a:pt x="27257" y="392056"/>
                  </a:lnTo>
                  <a:lnTo>
                    <a:pt x="32863" y="401268"/>
                  </a:lnTo>
                  <a:lnTo>
                    <a:pt x="39578" y="409395"/>
                  </a:lnTo>
                  <a:lnTo>
                    <a:pt x="47031" y="416797"/>
                  </a:lnTo>
                  <a:lnTo>
                    <a:pt x="54976" y="423717"/>
                  </a:lnTo>
                  <a:lnTo>
                    <a:pt x="64241" y="428329"/>
                  </a:lnTo>
                  <a:lnTo>
                    <a:pt x="74387" y="431405"/>
                  </a:lnTo>
                  <a:lnTo>
                    <a:pt x="85120" y="433455"/>
                  </a:lnTo>
                  <a:lnTo>
                    <a:pt x="95252" y="434822"/>
                  </a:lnTo>
                  <a:lnTo>
                    <a:pt x="104982" y="435733"/>
                  </a:lnTo>
                  <a:lnTo>
                    <a:pt x="114447" y="436340"/>
                  </a:lnTo>
                  <a:lnTo>
                    <a:pt x="124724" y="436745"/>
                  </a:lnTo>
                  <a:lnTo>
                    <a:pt x="146728" y="437195"/>
                  </a:lnTo>
                  <a:lnTo>
                    <a:pt x="158152" y="436323"/>
                  </a:lnTo>
                  <a:lnTo>
                    <a:pt x="169736" y="434749"/>
                  </a:lnTo>
                  <a:lnTo>
                    <a:pt x="181428" y="432708"/>
                  </a:lnTo>
                  <a:lnTo>
                    <a:pt x="192199" y="429363"/>
                  </a:lnTo>
                  <a:lnTo>
                    <a:pt x="202356" y="425148"/>
                  </a:lnTo>
                  <a:lnTo>
                    <a:pt x="212104" y="420354"/>
                  </a:lnTo>
                  <a:lnTo>
                    <a:pt x="221580" y="415173"/>
                  </a:lnTo>
                  <a:lnTo>
                    <a:pt x="230873" y="409735"/>
                  </a:lnTo>
                  <a:lnTo>
                    <a:pt x="240045" y="404126"/>
                  </a:lnTo>
                  <a:lnTo>
                    <a:pt x="247153" y="399394"/>
                  </a:lnTo>
                  <a:lnTo>
                    <a:pt x="252882" y="395246"/>
                  </a:lnTo>
                  <a:lnTo>
                    <a:pt x="267320" y="3839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50"/>
            <p:cNvSpPr/>
            <p:nvPr/>
          </p:nvSpPr>
          <p:spPr>
            <a:xfrm>
              <a:off x="6643688" y="5813381"/>
              <a:ext cx="249491" cy="160581"/>
            </a:xfrm>
            <a:custGeom>
              <a:avLst/>
              <a:gdLst/>
              <a:ahLst/>
              <a:cxnLst/>
              <a:rect l="0" t="0" r="0" b="0"/>
              <a:pathLst>
                <a:path w="249491" h="160581">
                  <a:moveTo>
                    <a:pt x="0" y="53424"/>
                  </a:moveTo>
                  <a:lnTo>
                    <a:pt x="9480" y="53424"/>
                  </a:lnTo>
                  <a:lnTo>
                    <a:pt x="14258" y="52432"/>
                  </a:lnTo>
                  <a:lnTo>
                    <a:pt x="19426" y="50778"/>
                  </a:lnTo>
                  <a:lnTo>
                    <a:pt x="24857" y="48683"/>
                  </a:lnTo>
                  <a:lnTo>
                    <a:pt x="30462" y="46294"/>
                  </a:lnTo>
                  <a:lnTo>
                    <a:pt x="41981" y="40995"/>
                  </a:lnTo>
                  <a:lnTo>
                    <a:pt x="48823" y="38192"/>
                  </a:lnTo>
                  <a:lnTo>
                    <a:pt x="56361" y="35332"/>
                  </a:lnTo>
                  <a:lnTo>
                    <a:pt x="64362" y="32433"/>
                  </a:lnTo>
                  <a:lnTo>
                    <a:pt x="73666" y="29508"/>
                  </a:lnTo>
                  <a:lnTo>
                    <a:pt x="94587" y="23612"/>
                  </a:lnTo>
                  <a:lnTo>
                    <a:pt x="139363" y="11743"/>
                  </a:lnTo>
                  <a:lnTo>
                    <a:pt x="159174" y="5795"/>
                  </a:lnTo>
                  <a:lnTo>
                    <a:pt x="168623" y="3812"/>
                  </a:lnTo>
                  <a:lnTo>
                    <a:pt x="177899" y="2490"/>
                  </a:lnTo>
                  <a:lnTo>
                    <a:pt x="187060" y="1608"/>
                  </a:lnTo>
                  <a:lnTo>
                    <a:pt x="195152" y="1020"/>
                  </a:lnTo>
                  <a:lnTo>
                    <a:pt x="202531" y="628"/>
                  </a:lnTo>
                  <a:lnTo>
                    <a:pt x="219751" y="77"/>
                  </a:lnTo>
                  <a:lnTo>
                    <a:pt x="223891" y="0"/>
                  </a:lnTo>
                  <a:lnTo>
                    <a:pt x="227643" y="941"/>
                  </a:lnTo>
                  <a:lnTo>
                    <a:pt x="234458" y="4632"/>
                  </a:lnTo>
                  <a:lnTo>
                    <a:pt x="240794" y="9579"/>
                  </a:lnTo>
                  <a:lnTo>
                    <a:pt x="243873" y="12288"/>
                  </a:lnTo>
                  <a:lnTo>
                    <a:pt x="245926" y="16078"/>
                  </a:lnTo>
                  <a:lnTo>
                    <a:pt x="247294" y="20589"/>
                  </a:lnTo>
                  <a:lnTo>
                    <a:pt x="248206" y="25580"/>
                  </a:lnTo>
                  <a:lnTo>
                    <a:pt x="248815" y="30893"/>
                  </a:lnTo>
                  <a:lnTo>
                    <a:pt x="249219" y="36419"/>
                  </a:lnTo>
                  <a:lnTo>
                    <a:pt x="249490" y="42087"/>
                  </a:lnTo>
                  <a:lnTo>
                    <a:pt x="248677" y="48843"/>
                  </a:lnTo>
                  <a:lnTo>
                    <a:pt x="247145" y="56322"/>
                  </a:lnTo>
                  <a:lnTo>
                    <a:pt x="245130" y="64286"/>
                  </a:lnTo>
                  <a:lnTo>
                    <a:pt x="243787" y="71580"/>
                  </a:lnTo>
                  <a:lnTo>
                    <a:pt x="242892" y="78426"/>
                  </a:lnTo>
                  <a:lnTo>
                    <a:pt x="242294" y="84974"/>
                  </a:lnTo>
                  <a:lnTo>
                    <a:pt x="240905" y="92317"/>
                  </a:lnTo>
                  <a:lnTo>
                    <a:pt x="238986" y="100189"/>
                  </a:lnTo>
                  <a:lnTo>
                    <a:pt x="236714" y="108413"/>
                  </a:lnTo>
                  <a:lnTo>
                    <a:pt x="234208" y="115880"/>
                  </a:lnTo>
                  <a:lnTo>
                    <a:pt x="231544" y="122842"/>
                  </a:lnTo>
                  <a:lnTo>
                    <a:pt x="228777" y="129468"/>
                  </a:lnTo>
                  <a:lnTo>
                    <a:pt x="225939" y="134878"/>
                  </a:lnTo>
                  <a:lnTo>
                    <a:pt x="223056" y="139477"/>
                  </a:lnTo>
                  <a:lnTo>
                    <a:pt x="220142" y="143534"/>
                  </a:lnTo>
                  <a:lnTo>
                    <a:pt x="218198" y="147232"/>
                  </a:lnTo>
                  <a:lnTo>
                    <a:pt x="216903" y="150689"/>
                  </a:lnTo>
                  <a:lnTo>
                    <a:pt x="214312" y="160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51"/>
            <p:cNvSpPr/>
            <p:nvPr/>
          </p:nvSpPr>
          <p:spPr>
            <a:xfrm>
              <a:off x="7000875" y="5500688"/>
              <a:ext cx="26790" cy="410766"/>
            </a:xfrm>
            <a:custGeom>
              <a:avLst/>
              <a:gdLst/>
              <a:ahLst/>
              <a:cxnLst/>
              <a:rect l="0" t="0" r="0" b="0"/>
              <a:pathLst>
                <a:path w="26790" h="410766">
                  <a:moveTo>
                    <a:pt x="0" y="0"/>
                  </a:moveTo>
                  <a:lnTo>
                    <a:pt x="0" y="170559"/>
                  </a:lnTo>
                  <a:lnTo>
                    <a:pt x="992" y="188120"/>
                  </a:lnTo>
                  <a:lnTo>
                    <a:pt x="2646" y="205781"/>
                  </a:lnTo>
                  <a:lnTo>
                    <a:pt x="4740" y="223507"/>
                  </a:lnTo>
                  <a:lnTo>
                    <a:pt x="6137" y="240286"/>
                  </a:lnTo>
                  <a:lnTo>
                    <a:pt x="7068" y="256432"/>
                  </a:lnTo>
                  <a:lnTo>
                    <a:pt x="8103" y="286610"/>
                  </a:lnTo>
                  <a:lnTo>
                    <a:pt x="8561" y="313252"/>
                  </a:lnTo>
                  <a:lnTo>
                    <a:pt x="9676" y="325912"/>
                  </a:lnTo>
                  <a:lnTo>
                    <a:pt x="11412" y="338322"/>
                  </a:lnTo>
                  <a:lnTo>
                    <a:pt x="13561" y="350563"/>
                  </a:lnTo>
                  <a:lnTo>
                    <a:pt x="14994" y="360709"/>
                  </a:lnTo>
                  <a:lnTo>
                    <a:pt x="15949" y="369456"/>
                  </a:lnTo>
                  <a:lnTo>
                    <a:pt x="16586" y="377273"/>
                  </a:lnTo>
                  <a:lnTo>
                    <a:pt x="17010" y="384468"/>
                  </a:lnTo>
                  <a:lnTo>
                    <a:pt x="17482" y="397755"/>
                  </a:lnTo>
                  <a:lnTo>
                    <a:pt x="18600" y="402092"/>
                  </a:lnTo>
                  <a:lnTo>
                    <a:pt x="20338" y="404982"/>
                  </a:lnTo>
                  <a:lnTo>
                    <a:pt x="26789" y="4107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52"/>
            <p:cNvSpPr/>
            <p:nvPr/>
          </p:nvSpPr>
          <p:spPr>
            <a:xfrm>
              <a:off x="6991945" y="5670352"/>
              <a:ext cx="151806" cy="53579"/>
            </a:xfrm>
            <a:custGeom>
              <a:avLst/>
              <a:gdLst/>
              <a:ahLst/>
              <a:cxnLst/>
              <a:rect l="0" t="0" r="0" b="0"/>
              <a:pathLst>
                <a:path w="151806" h="53579">
                  <a:moveTo>
                    <a:pt x="0" y="53578"/>
                  </a:moveTo>
                  <a:lnTo>
                    <a:pt x="68619" y="53578"/>
                  </a:lnTo>
                  <a:lnTo>
                    <a:pt x="75512" y="51593"/>
                  </a:lnTo>
                  <a:lnTo>
                    <a:pt x="83084" y="48286"/>
                  </a:lnTo>
                  <a:lnTo>
                    <a:pt x="111883" y="33460"/>
                  </a:lnTo>
                  <a:lnTo>
                    <a:pt x="118244" y="29252"/>
                  </a:lnTo>
                  <a:lnTo>
                    <a:pt x="124470" y="24462"/>
                  </a:lnTo>
                  <a:lnTo>
                    <a:pt x="130605" y="19284"/>
                  </a:lnTo>
                  <a:lnTo>
                    <a:pt x="135687" y="14841"/>
                  </a:lnTo>
                  <a:lnTo>
                    <a:pt x="1518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53"/>
            <p:cNvSpPr/>
            <p:nvPr/>
          </p:nvSpPr>
          <p:spPr>
            <a:xfrm>
              <a:off x="7233047" y="5456039"/>
              <a:ext cx="62509" cy="487522"/>
            </a:xfrm>
            <a:custGeom>
              <a:avLst/>
              <a:gdLst/>
              <a:ahLst/>
              <a:cxnLst/>
              <a:rect l="0" t="0" r="0" b="0"/>
              <a:pathLst>
                <a:path w="62509" h="487522">
                  <a:moveTo>
                    <a:pt x="0" y="0"/>
                  </a:moveTo>
                  <a:lnTo>
                    <a:pt x="0" y="175872"/>
                  </a:lnTo>
                  <a:lnTo>
                    <a:pt x="992" y="191662"/>
                  </a:lnTo>
                  <a:lnTo>
                    <a:pt x="2645" y="208142"/>
                  </a:lnTo>
                  <a:lnTo>
                    <a:pt x="4740" y="225082"/>
                  </a:lnTo>
                  <a:lnTo>
                    <a:pt x="6137" y="242328"/>
                  </a:lnTo>
                  <a:lnTo>
                    <a:pt x="7068" y="259779"/>
                  </a:lnTo>
                  <a:lnTo>
                    <a:pt x="7689" y="277365"/>
                  </a:lnTo>
                  <a:lnTo>
                    <a:pt x="9094" y="295043"/>
                  </a:lnTo>
                  <a:lnTo>
                    <a:pt x="11024" y="312781"/>
                  </a:lnTo>
                  <a:lnTo>
                    <a:pt x="15814" y="348366"/>
                  </a:lnTo>
                  <a:lnTo>
                    <a:pt x="21249" y="384024"/>
                  </a:lnTo>
                  <a:lnTo>
                    <a:pt x="23096" y="399883"/>
                  </a:lnTo>
                  <a:lnTo>
                    <a:pt x="24327" y="414425"/>
                  </a:lnTo>
                  <a:lnTo>
                    <a:pt x="25147" y="428088"/>
                  </a:lnTo>
                  <a:lnTo>
                    <a:pt x="26687" y="439181"/>
                  </a:lnTo>
                  <a:lnTo>
                    <a:pt x="28705" y="448561"/>
                  </a:lnTo>
                  <a:lnTo>
                    <a:pt x="31044" y="456798"/>
                  </a:lnTo>
                  <a:lnTo>
                    <a:pt x="33594" y="464274"/>
                  </a:lnTo>
                  <a:lnTo>
                    <a:pt x="36287" y="471243"/>
                  </a:lnTo>
                  <a:lnTo>
                    <a:pt x="39073" y="477873"/>
                  </a:lnTo>
                  <a:lnTo>
                    <a:pt x="41924" y="482293"/>
                  </a:lnTo>
                  <a:lnTo>
                    <a:pt x="44816" y="485240"/>
                  </a:lnTo>
                  <a:lnTo>
                    <a:pt x="47736" y="487204"/>
                  </a:lnTo>
                  <a:lnTo>
                    <a:pt x="49684" y="487521"/>
                  </a:lnTo>
                  <a:lnTo>
                    <a:pt x="50981" y="486741"/>
                  </a:lnTo>
                  <a:lnTo>
                    <a:pt x="51847" y="485229"/>
                  </a:lnTo>
                  <a:lnTo>
                    <a:pt x="53416" y="484220"/>
                  </a:lnTo>
                  <a:lnTo>
                    <a:pt x="55455" y="483548"/>
                  </a:lnTo>
                  <a:lnTo>
                    <a:pt x="62508" y="482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54"/>
            <p:cNvSpPr/>
            <p:nvPr/>
          </p:nvSpPr>
          <p:spPr>
            <a:xfrm>
              <a:off x="7429500" y="5545336"/>
              <a:ext cx="53536" cy="400987"/>
            </a:xfrm>
            <a:custGeom>
              <a:avLst/>
              <a:gdLst/>
              <a:ahLst/>
              <a:cxnLst/>
              <a:rect l="0" t="0" r="0" b="0"/>
              <a:pathLst>
                <a:path w="53536" h="400987">
                  <a:moveTo>
                    <a:pt x="0" y="0"/>
                  </a:moveTo>
                  <a:lnTo>
                    <a:pt x="0" y="4740"/>
                  </a:lnTo>
                  <a:lnTo>
                    <a:pt x="992" y="7129"/>
                  </a:lnTo>
                  <a:lnTo>
                    <a:pt x="2646" y="9713"/>
                  </a:lnTo>
                  <a:lnTo>
                    <a:pt x="4740" y="12429"/>
                  </a:lnTo>
                  <a:lnTo>
                    <a:pt x="6137" y="17216"/>
                  </a:lnTo>
                  <a:lnTo>
                    <a:pt x="7068" y="23383"/>
                  </a:lnTo>
                  <a:lnTo>
                    <a:pt x="7689" y="30471"/>
                  </a:lnTo>
                  <a:lnTo>
                    <a:pt x="8103" y="39166"/>
                  </a:lnTo>
                  <a:lnTo>
                    <a:pt x="8561" y="59409"/>
                  </a:lnTo>
                  <a:lnTo>
                    <a:pt x="8898" y="140671"/>
                  </a:lnTo>
                  <a:lnTo>
                    <a:pt x="9900" y="155297"/>
                  </a:lnTo>
                  <a:lnTo>
                    <a:pt x="11561" y="170007"/>
                  </a:lnTo>
                  <a:lnTo>
                    <a:pt x="13660" y="184776"/>
                  </a:lnTo>
                  <a:lnTo>
                    <a:pt x="18638" y="214414"/>
                  </a:lnTo>
                  <a:lnTo>
                    <a:pt x="29920" y="273864"/>
                  </a:lnTo>
                  <a:lnTo>
                    <a:pt x="31853" y="287747"/>
                  </a:lnTo>
                  <a:lnTo>
                    <a:pt x="33141" y="300973"/>
                  </a:lnTo>
                  <a:lnTo>
                    <a:pt x="34000" y="313758"/>
                  </a:lnTo>
                  <a:lnTo>
                    <a:pt x="35565" y="325258"/>
                  </a:lnTo>
                  <a:lnTo>
                    <a:pt x="37601" y="335901"/>
                  </a:lnTo>
                  <a:lnTo>
                    <a:pt x="39950" y="345973"/>
                  </a:lnTo>
                  <a:lnTo>
                    <a:pt x="42508" y="355664"/>
                  </a:lnTo>
                  <a:lnTo>
                    <a:pt x="47996" y="374370"/>
                  </a:lnTo>
                  <a:lnTo>
                    <a:pt x="49857" y="381541"/>
                  </a:lnTo>
                  <a:lnTo>
                    <a:pt x="51098" y="387314"/>
                  </a:lnTo>
                  <a:lnTo>
                    <a:pt x="53433" y="400986"/>
                  </a:lnTo>
                  <a:lnTo>
                    <a:pt x="53535" y="396844"/>
                  </a:lnTo>
                  <a:lnTo>
                    <a:pt x="52557" y="394539"/>
                  </a:lnTo>
                  <a:lnTo>
                    <a:pt x="50913" y="392010"/>
                  </a:lnTo>
                  <a:lnTo>
                    <a:pt x="44648" y="3839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55"/>
            <p:cNvSpPr/>
            <p:nvPr/>
          </p:nvSpPr>
          <p:spPr>
            <a:xfrm>
              <a:off x="7250906" y="5447109"/>
              <a:ext cx="312540" cy="125017"/>
            </a:xfrm>
            <a:custGeom>
              <a:avLst/>
              <a:gdLst/>
              <a:ahLst/>
              <a:cxnLst/>
              <a:rect l="0" t="0" r="0" b="0"/>
              <a:pathLst>
                <a:path w="312540" h="125017">
                  <a:moveTo>
                    <a:pt x="0" y="125016"/>
                  </a:moveTo>
                  <a:lnTo>
                    <a:pt x="0" y="116454"/>
                  </a:lnTo>
                  <a:lnTo>
                    <a:pt x="5291" y="113604"/>
                  </a:lnTo>
                  <a:lnTo>
                    <a:pt x="24858" y="103690"/>
                  </a:lnTo>
                  <a:lnTo>
                    <a:pt x="31454" y="100877"/>
                  </a:lnTo>
                  <a:lnTo>
                    <a:pt x="38830" y="98009"/>
                  </a:lnTo>
                  <a:lnTo>
                    <a:pt x="46722" y="95105"/>
                  </a:lnTo>
                  <a:lnTo>
                    <a:pt x="55953" y="92177"/>
                  </a:lnTo>
                  <a:lnTo>
                    <a:pt x="76792" y="86278"/>
                  </a:lnTo>
                  <a:lnTo>
                    <a:pt x="87907" y="82323"/>
                  </a:lnTo>
                  <a:lnTo>
                    <a:pt x="99284" y="77703"/>
                  </a:lnTo>
                  <a:lnTo>
                    <a:pt x="123501" y="67277"/>
                  </a:lnTo>
                  <a:lnTo>
                    <a:pt x="150800" y="56028"/>
                  </a:lnTo>
                  <a:lnTo>
                    <a:pt x="164034" y="51243"/>
                  </a:lnTo>
                  <a:lnTo>
                    <a:pt x="176825" y="47061"/>
                  </a:lnTo>
                  <a:lnTo>
                    <a:pt x="189320" y="43280"/>
                  </a:lnTo>
                  <a:lnTo>
                    <a:pt x="202612" y="38776"/>
                  </a:lnTo>
                  <a:lnTo>
                    <a:pt x="230609" y="28478"/>
                  </a:lnTo>
                  <a:lnTo>
                    <a:pt x="244030" y="23947"/>
                  </a:lnTo>
                  <a:lnTo>
                    <a:pt x="256944" y="19933"/>
                  </a:lnTo>
                  <a:lnTo>
                    <a:pt x="269523" y="16266"/>
                  </a:lnTo>
                  <a:lnTo>
                    <a:pt x="279893" y="12828"/>
                  </a:lnTo>
                  <a:lnTo>
                    <a:pt x="288791" y="9544"/>
                  </a:lnTo>
                  <a:lnTo>
                    <a:pt x="3125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56"/>
            <p:cNvSpPr/>
            <p:nvPr/>
          </p:nvSpPr>
          <p:spPr>
            <a:xfrm>
              <a:off x="7813477" y="5375672"/>
              <a:ext cx="348258" cy="250032"/>
            </a:xfrm>
            <a:custGeom>
              <a:avLst/>
              <a:gdLst/>
              <a:ahLst/>
              <a:cxnLst/>
              <a:rect l="0" t="0" r="0" b="0"/>
              <a:pathLst>
                <a:path w="348258" h="250032">
                  <a:moveTo>
                    <a:pt x="0" y="0"/>
                  </a:moveTo>
                  <a:lnTo>
                    <a:pt x="4740" y="0"/>
                  </a:lnTo>
                  <a:lnTo>
                    <a:pt x="7129" y="1984"/>
                  </a:lnTo>
                  <a:lnTo>
                    <a:pt x="12428" y="9481"/>
                  </a:lnTo>
                  <a:lnTo>
                    <a:pt x="25731" y="29598"/>
                  </a:lnTo>
                  <a:lnTo>
                    <a:pt x="32036" y="37591"/>
                  </a:lnTo>
                  <a:lnTo>
                    <a:pt x="39217" y="45897"/>
                  </a:lnTo>
                  <a:lnTo>
                    <a:pt x="46981" y="54410"/>
                  </a:lnTo>
                  <a:lnTo>
                    <a:pt x="55133" y="64055"/>
                  </a:lnTo>
                  <a:lnTo>
                    <a:pt x="72128" y="85354"/>
                  </a:lnTo>
                  <a:lnTo>
                    <a:pt x="81819" y="95598"/>
                  </a:lnTo>
                  <a:lnTo>
                    <a:pt x="92249" y="105404"/>
                  </a:lnTo>
                  <a:lnTo>
                    <a:pt x="103172" y="114918"/>
                  </a:lnTo>
                  <a:lnTo>
                    <a:pt x="114421" y="125229"/>
                  </a:lnTo>
                  <a:lnTo>
                    <a:pt x="137504" y="147269"/>
                  </a:lnTo>
                  <a:lnTo>
                    <a:pt x="150208" y="157711"/>
                  </a:lnTo>
                  <a:lnTo>
                    <a:pt x="163639" y="167648"/>
                  </a:lnTo>
                  <a:lnTo>
                    <a:pt x="190799" y="186627"/>
                  </a:lnTo>
                  <a:lnTo>
                    <a:pt x="216099" y="204984"/>
                  </a:lnTo>
                  <a:lnTo>
                    <a:pt x="228401" y="213055"/>
                  </a:lnTo>
                  <a:lnTo>
                    <a:pt x="240572" y="220419"/>
                  </a:lnTo>
                  <a:lnTo>
                    <a:pt x="252655" y="227313"/>
                  </a:lnTo>
                  <a:lnTo>
                    <a:pt x="264678" y="232902"/>
                  </a:lnTo>
                  <a:lnTo>
                    <a:pt x="276663" y="237619"/>
                  </a:lnTo>
                  <a:lnTo>
                    <a:pt x="288621" y="241756"/>
                  </a:lnTo>
                  <a:lnTo>
                    <a:pt x="298578" y="244515"/>
                  </a:lnTo>
                  <a:lnTo>
                    <a:pt x="307199" y="246353"/>
                  </a:lnTo>
                  <a:lnTo>
                    <a:pt x="314932" y="247579"/>
                  </a:lnTo>
                  <a:lnTo>
                    <a:pt x="322072" y="248397"/>
                  </a:lnTo>
                  <a:lnTo>
                    <a:pt x="328817" y="248942"/>
                  </a:lnTo>
                  <a:lnTo>
                    <a:pt x="348257" y="250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57"/>
            <p:cNvSpPr/>
            <p:nvPr/>
          </p:nvSpPr>
          <p:spPr>
            <a:xfrm>
              <a:off x="7858125" y="5339953"/>
              <a:ext cx="223243" cy="533002"/>
            </a:xfrm>
            <a:custGeom>
              <a:avLst/>
              <a:gdLst/>
              <a:ahLst/>
              <a:cxnLst/>
              <a:rect l="0" t="0" r="0" b="0"/>
              <a:pathLst>
                <a:path w="223243" h="533002">
                  <a:moveTo>
                    <a:pt x="223242" y="0"/>
                  </a:moveTo>
                  <a:lnTo>
                    <a:pt x="218502" y="4740"/>
                  </a:lnTo>
                  <a:lnTo>
                    <a:pt x="215121" y="9114"/>
                  </a:lnTo>
                  <a:lnTo>
                    <a:pt x="210883" y="15005"/>
                  </a:lnTo>
                  <a:lnTo>
                    <a:pt x="206073" y="21910"/>
                  </a:lnTo>
                  <a:lnTo>
                    <a:pt x="200882" y="30482"/>
                  </a:lnTo>
                  <a:lnTo>
                    <a:pt x="195438" y="40165"/>
                  </a:lnTo>
                  <a:lnTo>
                    <a:pt x="189823" y="50589"/>
                  </a:lnTo>
                  <a:lnTo>
                    <a:pt x="182111" y="62500"/>
                  </a:lnTo>
                  <a:lnTo>
                    <a:pt x="173002" y="75401"/>
                  </a:lnTo>
                  <a:lnTo>
                    <a:pt x="162959" y="88962"/>
                  </a:lnTo>
                  <a:lnTo>
                    <a:pt x="141219" y="119906"/>
                  </a:lnTo>
                  <a:lnTo>
                    <a:pt x="129864" y="136492"/>
                  </a:lnTo>
                  <a:lnTo>
                    <a:pt x="119319" y="153502"/>
                  </a:lnTo>
                  <a:lnTo>
                    <a:pt x="109311" y="170796"/>
                  </a:lnTo>
                  <a:lnTo>
                    <a:pt x="67123" y="246066"/>
                  </a:lnTo>
                  <a:lnTo>
                    <a:pt x="57646" y="267231"/>
                  </a:lnTo>
                  <a:lnTo>
                    <a:pt x="49345" y="289279"/>
                  </a:lnTo>
                  <a:lnTo>
                    <a:pt x="41827" y="311915"/>
                  </a:lnTo>
                  <a:lnTo>
                    <a:pt x="35821" y="333951"/>
                  </a:lnTo>
                  <a:lnTo>
                    <a:pt x="30826" y="355587"/>
                  </a:lnTo>
                  <a:lnTo>
                    <a:pt x="6189" y="478088"/>
                  </a:lnTo>
                  <a:lnTo>
                    <a:pt x="4126" y="490374"/>
                  </a:lnTo>
                  <a:lnTo>
                    <a:pt x="2750" y="500549"/>
                  </a:lnTo>
                  <a:lnTo>
                    <a:pt x="1222" y="516154"/>
                  </a:lnTo>
                  <a:lnTo>
                    <a:pt x="241" y="531611"/>
                  </a:lnTo>
                  <a:lnTo>
                    <a:pt x="160" y="533001"/>
                  </a:lnTo>
                  <a:lnTo>
                    <a:pt x="108" y="532935"/>
                  </a:lnTo>
                  <a:lnTo>
                    <a:pt x="0" y="5179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58"/>
            <p:cNvSpPr/>
            <p:nvPr/>
          </p:nvSpPr>
          <p:spPr>
            <a:xfrm>
              <a:off x="7867055" y="5214938"/>
              <a:ext cx="98227" cy="571501"/>
            </a:xfrm>
            <a:custGeom>
              <a:avLst/>
              <a:gdLst/>
              <a:ahLst/>
              <a:cxnLst/>
              <a:rect l="0" t="0" r="0" b="0"/>
              <a:pathLst>
                <a:path w="98227" h="571501">
                  <a:moveTo>
                    <a:pt x="0" y="0"/>
                  </a:moveTo>
                  <a:lnTo>
                    <a:pt x="0" y="64149"/>
                  </a:lnTo>
                  <a:lnTo>
                    <a:pt x="991" y="77493"/>
                  </a:lnTo>
                  <a:lnTo>
                    <a:pt x="2645" y="91349"/>
                  </a:lnTo>
                  <a:lnTo>
                    <a:pt x="4740" y="105547"/>
                  </a:lnTo>
                  <a:lnTo>
                    <a:pt x="6137" y="119974"/>
                  </a:lnTo>
                  <a:lnTo>
                    <a:pt x="7067" y="134553"/>
                  </a:lnTo>
                  <a:lnTo>
                    <a:pt x="7688" y="149233"/>
                  </a:lnTo>
                  <a:lnTo>
                    <a:pt x="9094" y="164973"/>
                  </a:lnTo>
                  <a:lnTo>
                    <a:pt x="11024" y="181419"/>
                  </a:lnTo>
                  <a:lnTo>
                    <a:pt x="15814" y="215568"/>
                  </a:lnTo>
                  <a:lnTo>
                    <a:pt x="29888" y="303774"/>
                  </a:lnTo>
                  <a:lnTo>
                    <a:pt x="33815" y="322571"/>
                  </a:lnTo>
                  <a:lnTo>
                    <a:pt x="38419" y="342047"/>
                  </a:lnTo>
                  <a:lnTo>
                    <a:pt x="43472" y="361977"/>
                  </a:lnTo>
                  <a:lnTo>
                    <a:pt x="48825" y="380224"/>
                  </a:lnTo>
                  <a:lnTo>
                    <a:pt x="54378" y="397349"/>
                  </a:lnTo>
                  <a:lnTo>
                    <a:pt x="60065" y="413727"/>
                  </a:lnTo>
                  <a:lnTo>
                    <a:pt x="64848" y="429607"/>
                  </a:lnTo>
                  <a:lnTo>
                    <a:pt x="69028" y="445154"/>
                  </a:lnTo>
                  <a:lnTo>
                    <a:pt x="82867" y="501012"/>
                  </a:lnTo>
                  <a:lnTo>
                    <a:pt x="86003" y="512602"/>
                  </a:lnTo>
                  <a:lnTo>
                    <a:pt x="92132" y="533416"/>
                  </a:lnTo>
                  <a:lnTo>
                    <a:pt x="94164" y="541149"/>
                  </a:lnTo>
                  <a:lnTo>
                    <a:pt x="97022" y="556774"/>
                  </a:lnTo>
                  <a:lnTo>
                    <a:pt x="98226" y="571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59"/>
            <p:cNvSpPr/>
            <p:nvPr/>
          </p:nvSpPr>
          <p:spPr>
            <a:xfrm>
              <a:off x="7831336" y="5456098"/>
              <a:ext cx="375048" cy="98169"/>
            </a:xfrm>
            <a:custGeom>
              <a:avLst/>
              <a:gdLst/>
              <a:ahLst/>
              <a:cxnLst/>
              <a:rect l="0" t="0" r="0" b="0"/>
              <a:pathLst>
                <a:path w="375048" h="98169">
                  <a:moveTo>
                    <a:pt x="0" y="98168"/>
                  </a:moveTo>
                  <a:lnTo>
                    <a:pt x="0" y="93428"/>
                  </a:lnTo>
                  <a:lnTo>
                    <a:pt x="991" y="91039"/>
                  </a:lnTo>
                  <a:lnTo>
                    <a:pt x="2646" y="88454"/>
                  </a:lnTo>
                  <a:lnTo>
                    <a:pt x="4740" y="85739"/>
                  </a:lnTo>
                  <a:lnTo>
                    <a:pt x="8121" y="81944"/>
                  </a:lnTo>
                  <a:lnTo>
                    <a:pt x="17169" y="72436"/>
                  </a:lnTo>
                  <a:lnTo>
                    <a:pt x="25337" y="67123"/>
                  </a:lnTo>
                  <a:lnTo>
                    <a:pt x="35743" y="61596"/>
                  </a:lnTo>
                  <a:lnTo>
                    <a:pt x="47640" y="55927"/>
                  </a:lnTo>
                  <a:lnTo>
                    <a:pt x="60533" y="50164"/>
                  </a:lnTo>
                  <a:lnTo>
                    <a:pt x="88089" y="38468"/>
                  </a:lnTo>
                  <a:lnTo>
                    <a:pt x="131493" y="20727"/>
                  </a:lnTo>
                  <a:lnTo>
                    <a:pt x="146202" y="15783"/>
                  </a:lnTo>
                  <a:lnTo>
                    <a:pt x="160968" y="11494"/>
                  </a:lnTo>
                  <a:lnTo>
                    <a:pt x="175772" y="7643"/>
                  </a:lnTo>
                  <a:lnTo>
                    <a:pt x="191595" y="5076"/>
                  </a:lnTo>
                  <a:lnTo>
                    <a:pt x="208097" y="3364"/>
                  </a:lnTo>
                  <a:lnTo>
                    <a:pt x="225052" y="2223"/>
                  </a:lnTo>
                  <a:lnTo>
                    <a:pt x="241315" y="1463"/>
                  </a:lnTo>
                  <a:lnTo>
                    <a:pt x="272615" y="617"/>
                  </a:lnTo>
                  <a:lnTo>
                    <a:pt x="338175" y="0"/>
                  </a:lnTo>
                  <a:lnTo>
                    <a:pt x="346497" y="972"/>
                  </a:lnTo>
                  <a:lnTo>
                    <a:pt x="354028" y="2613"/>
                  </a:lnTo>
                  <a:lnTo>
                    <a:pt x="375047" y="8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60"/>
            <p:cNvSpPr/>
            <p:nvPr/>
          </p:nvSpPr>
          <p:spPr>
            <a:xfrm>
              <a:off x="1705570" y="6072188"/>
              <a:ext cx="339329" cy="120535"/>
            </a:xfrm>
            <a:custGeom>
              <a:avLst/>
              <a:gdLst/>
              <a:ahLst/>
              <a:cxnLst/>
              <a:rect l="0" t="0" r="0" b="0"/>
              <a:pathLst>
                <a:path w="339329" h="120535">
                  <a:moveTo>
                    <a:pt x="0" y="0"/>
                  </a:moveTo>
                  <a:lnTo>
                    <a:pt x="4741" y="0"/>
                  </a:lnTo>
                  <a:lnTo>
                    <a:pt x="12360" y="2645"/>
                  </a:lnTo>
                  <a:lnTo>
                    <a:pt x="17170" y="4739"/>
                  </a:lnTo>
                  <a:lnTo>
                    <a:pt x="27806" y="9713"/>
                  </a:lnTo>
                  <a:lnTo>
                    <a:pt x="33420" y="12428"/>
                  </a:lnTo>
                  <a:lnTo>
                    <a:pt x="41132" y="15231"/>
                  </a:lnTo>
                  <a:lnTo>
                    <a:pt x="50241" y="18091"/>
                  </a:lnTo>
                  <a:lnTo>
                    <a:pt x="60283" y="20990"/>
                  </a:lnTo>
                  <a:lnTo>
                    <a:pt x="69955" y="24907"/>
                  </a:lnTo>
                  <a:lnTo>
                    <a:pt x="79379" y="29503"/>
                  </a:lnTo>
                  <a:lnTo>
                    <a:pt x="98780" y="39901"/>
                  </a:lnTo>
                  <a:lnTo>
                    <a:pt x="226260" y="104193"/>
                  </a:lnTo>
                  <a:lnTo>
                    <a:pt x="237160" y="108157"/>
                  </a:lnTo>
                  <a:lnTo>
                    <a:pt x="247404" y="110800"/>
                  </a:lnTo>
                  <a:lnTo>
                    <a:pt x="257209" y="112562"/>
                  </a:lnTo>
                  <a:lnTo>
                    <a:pt x="265731" y="114728"/>
                  </a:lnTo>
                  <a:lnTo>
                    <a:pt x="273396" y="117165"/>
                  </a:lnTo>
                  <a:lnTo>
                    <a:pt x="280491" y="119782"/>
                  </a:lnTo>
                  <a:lnTo>
                    <a:pt x="287205" y="120534"/>
                  </a:lnTo>
                  <a:lnTo>
                    <a:pt x="293665" y="120043"/>
                  </a:lnTo>
                  <a:lnTo>
                    <a:pt x="299957" y="118724"/>
                  </a:lnTo>
                  <a:lnTo>
                    <a:pt x="306135" y="117844"/>
                  </a:lnTo>
                  <a:lnTo>
                    <a:pt x="312239" y="117258"/>
                  </a:lnTo>
                  <a:lnTo>
                    <a:pt x="323320" y="116606"/>
                  </a:lnTo>
                  <a:lnTo>
                    <a:pt x="339328" y="1160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61"/>
            <p:cNvSpPr/>
            <p:nvPr/>
          </p:nvSpPr>
          <p:spPr>
            <a:xfrm>
              <a:off x="1785938" y="5848945"/>
              <a:ext cx="17860" cy="500064"/>
            </a:xfrm>
            <a:custGeom>
              <a:avLst/>
              <a:gdLst/>
              <a:ahLst/>
              <a:cxnLst/>
              <a:rect l="0" t="0" r="0" b="0"/>
              <a:pathLst>
                <a:path w="17860" h="500064">
                  <a:moveTo>
                    <a:pt x="17859" y="0"/>
                  </a:moveTo>
                  <a:lnTo>
                    <a:pt x="17859" y="93703"/>
                  </a:lnTo>
                  <a:lnTo>
                    <a:pt x="16867" y="111086"/>
                  </a:lnTo>
                  <a:lnTo>
                    <a:pt x="15213" y="129620"/>
                  </a:lnTo>
                  <a:lnTo>
                    <a:pt x="13118" y="148921"/>
                  </a:lnTo>
                  <a:lnTo>
                    <a:pt x="11722" y="169726"/>
                  </a:lnTo>
                  <a:lnTo>
                    <a:pt x="10791" y="191534"/>
                  </a:lnTo>
                  <a:lnTo>
                    <a:pt x="9757" y="235939"/>
                  </a:lnTo>
                  <a:lnTo>
                    <a:pt x="9297" y="278825"/>
                  </a:lnTo>
                  <a:lnTo>
                    <a:pt x="8182" y="299985"/>
                  </a:lnTo>
                  <a:lnTo>
                    <a:pt x="6447" y="321037"/>
                  </a:lnTo>
                  <a:lnTo>
                    <a:pt x="4298" y="342017"/>
                  </a:lnTo>
                  <a:lnTo>
                    <a:pt x="2865" y="361957"/>
                  </a:lnTo>
                  <a:lnTo>
                    <a:pt x="1910" y="381203"/>
                  </a:lnTo>
                  <a:lnTo>
                    <a:pt x="849" y="419455"/>
                  </a:lnTo>
                  <a:lnTo>
                    <a:pt x="0" y="5000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62"/>
            <p:cNvSpPr/>
            <p:nvPr/>
          </p:nvSpPr>
          <p:spPr>
            <a:xfrm>
              <a:off x="1705570" y="5991820"/>
              <a:ext cx="169665" cy="517923"/>
            </a:xfrm>
            <a:custGeom>
              <a:avLst/>
              <a:gdLst/>
              <a:ahLst/>
              <a:cxnLst/>
              <a:rect l="0" t="0" r="0" b="0"/>
              <a:pathLst>
                <a:path w="169665" h="517923">
                  <a:moveTo>
                    <a:pt x="0" y="0"/>
                  </a:moveTo>
                  <a:lnTo>
                    <a:pt x="0" y="4740"/>
                  </a:lnTo>
                  <a:lnTo>
                    <a:pt x="993" y="7129"/>
                  </a:lnTo>
                  <a:lnTo>
                    <a:pt x="4741" y="12429"/>
                  </a:lnTo>
                  <a:lnTo>
                    <a:pt x="9714" y="23383"/>
                  </a:lnTo>
                  <a:lnTo>
                    <a:pt x="25731" y="64150"/>
                  </a:lnTo>
                  <a:lnTo>
                    <a:pt x="30053" y="78486"/>
                  </a:lnTo>
                  <a:lnTo>
                    <a:pt x="33926" y="93996"/>
                  </a:lnTo>
                  <a:lnTo>
                    <a:pt x="37500" y="110289"/>
                  </a:lnTo>
                  <a:lnTo>
                    <a:pt x="42860" y="127104"/>
                  </a:lnTo>
                  <a:lnTo>
                    <a:pt x="49409" y="144268"/>
                  </a:lnTo>
                  <a:lnTo>
                    <a:pt x="56752" y="161663"/>
                  </a:lnTo>
                  <a:lnTo>
                    <a:pt x="63632" y="181197"/>
                  </a:lnTo>
                  <a:lnTo>
                    <a:pt x="70202" y="202157"/>
                  </a:lnTo>
                  <a:lnTo>
                    <a:pt x="82795" y="244629"/>
                  </a:lnTo>
                  <a:lnTo>
                    <a:pt x="95006" y="283349"/>
                  </a:lnTo>
                  <a:lnTo>
                    <a:pt x="102033" y="303001"/>
                  </a:lnTo>
                  <a:lnTo>
                    <a:pt x="117778" y="343358"/>
                  </a:lnTo>
                  <a:lnTo>
                    <a:pt x="138636" y="395644"/>
                  </a:lnTo>
                  <a:lnTo>
                    <a:pt x="144018" y="410606"/>
                  </a:lnTo>
                  <a:lnTo>
                    <a:pt x="148598" y="424550"/>
                  </a:lnTo>
                  <a:lnTo>
                    <a:pt x="159784" y="460490"/>
                  </a:lnTo>
                  <a:lnTo>
                    <a:pt x="163078" y="470705"/>
                  </a:lnTo>
                  <a:lnTo>
                    <a:pt x="165273" y="479499"/>
                  </a:lnTo>
                  <a:lnTo>
                    <a:pt x="167713" y="494561"/>
                  </a:lnTo>
                  <a:lnTo>
                    <a:pt x="169086" y="509457"/>
                  </a:lnTo>
                  <a:lnTo>
                    <a:pt x="169664" y="5179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63"/>
            <p:cNvSpPr/>
            <p:nvPr/>
          </p:nvSpPr>
          <p:spPr>
            <a:xfrm>
              <a:off x="1678781" y="6107906"/>
              <a:ext cx="303611" cy="160736"/>
            </a:xfrm>
            <a:custGeom>
              <a:avLst/>
              <a:gdLst/>
              <a:ahLst/>
              <a:cxnLst/>
              <a:rect l="0" t="0" r="0" b="0"/>
              <a:pathLst>
                <a:path w="303611" h="160736">
                  <a:moveTo>
                    <a:pt x="0" y="160735"/>
                  </a:moveTo>
                  <a:lnTo>
                    <a:pt x="12429" y="160735"/>
                  </a:lnTo>
                  <a:lnTo>
                    <a:pt x="15231" y="159742"/>
                  </a:lnTo>
                  <a:lnTo>
                    <a:pt x="20991" y="155995"/>
                  </a:lnTo>
                  <a:lnTo>
                    <a:pt x="25900" y="153606"/>
                  </a:lnTo>
                  <a:lnTo>
                    <a:pt x="32150" y="151021"/>
                  </a:lnTo>
                  <a:lnTo>
                    <a:pt x="39293" y="148306"/>
                  </a:lnTo>
                  <a:lnTo>
                    <a:pt x="55167" y="142643"/>
                  </a:lnTo>
                  <a:lnTo>
                    <a:pt x="63567" y="139744"/>
                  </a:lnTo>
                  <a:lnTo>
                    <a:pt x="73136" y="134834"/>
                  </a:lnTo>
                  <a:lnTo>
                    <a:pt x="83484" y="128585"/>
                  </a:lnTo>
                  <a:lnTo>
                    <a:pt x="94351" y="121442"/>
                  </a:lnTo>
                  <a:lnTo>
                    <a:pt x="106557" y="114696"/>
                  </a:lnTo>
                  <a:lnTo>
                    <a:pt x="119655" y="108214"/>
                  </a:lnTo>
                  <a:lnTo>
                    <a:pt x="133349" y="101908"/>
                  </a:lnTo>
                  <a:lnTo>
                    <a:pt x="146446" y="94728"/>
                  </a:lnTo>
                  <a:lnTo>
                    <a:pt x="159146" y="86964"/>
                  </a:lnTo>
                  <a:lnTo>
                    <a:pt x="171582" y="78812"/>
                  </a:lnTo>
                  <a:lnTo>
                    <a:pt x="198628" y="61817"/>
                  </a:lnTo>
                  <a:lnTo>
                    <a:pt x="212786" y="53117"/>
                  </a:lnTo>
                  <a:lnTo>
                    <a:pt x="226194" y="45334"/>
                  </a:lnTo>
                  <a:lnTo>
                    <a:pt x="263033" y="24898"/>
                  </a:lnTo>
                  <a:lnTo>
                    <a:pt x="273582" y="18582"/>
                  </a:lnTo>
                  <a:lnTo>
                    <a:pt x="3036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88913"/>
            <a:ext cx="8229600" cy="6669087"/>
          </a:xfrm>
        </p:spPr>
        <p:txBody>
          <a:bodyPr/>
          <a:lstStyle/>
          <a:p>
            <a:pPr eaLnBrk="1" hangingPunct="1"/>
            <a:r>
              <a:rPr lang="en-CA" sz="2800" smtClean="0"/>
              <a:t>In a stressful situation, the sympathetic nervous system causes epinephrine and norepinephrine to be released from the adrenal medulla into the blood.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Blood sugar levels rise because they promote glycogen (stored form) to be converted into glucose.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This ensures that more energy is available to muscles.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Heart rate increases, breathing rate, blood vessels and pupils dilate.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229600" cy="6192838"/>
          </a:xfrm>
        </p:spPr>
        <p:txBody>
          <a:bodyPr/>
          <a:lstStyle/>
          <a:p>
            <a:pPr eaLnBrk="1" hangingPunct="1"/>
            <a:r>
              <a:rPr lang="en-CA" smtClean="0"/>
              <a:t>The adrenal cortex produces three steroid (fat soluble) hormones:</a:t>
            </a:r>
          </a:p>
          <a:p>
            <a:pPr eaLnBrk="1" hangingPunct="1"/>
            <a:endParaRPr lang="en-CA" smtClean="0"/>
          </a:p>
          <a:p>
            <a:pPr eaLnBrk="1" hangingPunct="1">
              <a:buFontTx/>
              <a:buAutoNum type="arabicPeriod"/>
            </a:pPr>
            <a:r>
              <a:rPr lang="en-CA" b="1" u="sng" smtClean="0"/>
              <a:t>Glucocorticoids</a:t>
            </a:r>
          </a:p>
          <a:p>
            <a:pPr marL="1314450" lvl="2" indent="-514350" eaLnBrk="1" hangingPunct="1"/>
            <a:r>
              <a:rPr lang="en-CA" sz="2400" smtClean="0"/>
              <a:t>increases blood glucose by converting other sources of energy into glucose</a:t>
            </a:r>
          </a:p>
          <a:p>
            <a:pPr marL="1314450" lvl="2" indent="-514350" eaLnBrk="1" hangingPunct="1"/>
            <a:r>
              <a:rPr lang="en-CA" sz="2400" smtClean="0"/>
              <a:t>Ex. breaks down fats and proteins and converts to glucose</a:t>
            </a:r>
          </a:p>
          <a:p>
            <a:pPr marL="1314450" lvl="2" indent="-514350" eaLnBrk="1" hangingPunct="1"/>
            <a:r>
              <a:rPr lang="en-CA" sz="2400" smtClean="0"/>
              <a:t>most important glucocorticoid is </a:t>
            </a:r>
            <a:r>
              <a:rPr lang="en-CA" sz="2400" b="1" u="sng" smtClean="0"/>
              <a:t>cortisol</a:t>
            </a:r>
          </a:p>
          <a:p>
            <a:pPr marL="1314450" lvl="2" indent="-514350" eaLnBrk="1" hangingPunct="1"/>
            <a:r>
              <a:rPr lang="en-CA" sz="2400" smtClean="0"/>
              <a:t>cortisol increases the level of amino acids in blood so the amino acids can be converted to glucose by the liver</a:t>
            </a:r>
          </a:p>
          <a:p>
            <a:pPr marL="1314450" lvl="2" indent="-514350" eaLnBrk="1" hangingPunct="1"/>
            <a:r>
              <a:rPr lang="en-CA" sz="2400" smtClean="0"/>
              <a:t>this helps the cells recover from stress because stress uses up our glucose stores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smtClean="0"/>
              <a:t>2. </a:t>
            </a:r>
            <a:r>
              <a:rPr lang="en-CA" b="1" u="sng" smtClean="0"/>
              <a:t>Mineralocorticoids</a:t>
            </a:r>
          </a:p>
          <a:p>
            <a:pPr lvl="2" eaLnBrk="1" hangingPunct="1"/>
            <a:r>
              <a:rPr lang="en-CA" sz="2800" smtClean="0"/>
              <a:t>help maintain water and ion balance by increasing the amount of sodium and water reabsorbed into the blood by the kidneys</a:t>
            </a:r>
          </a:p>
          <a:p>
            <a:pPr lvl="2" eaLnBrk="1" hangingPunct="1"/>
            <a:r>
              <a:rPr lang="en-CA" sz="2800" smtClean="0"/>
              <a:t>most important mineralocorticoid is </a:t>
            </a:r>
            <a:r>
              <a:rPr lang="en-CA" sz="2800" b="1" u="sng" smtClean="0"/>
              <a:t>aldosterone</a:t>
            </a:r>
          </a:p>
          <a:p>
            <a:pPr lvl="2" eaLnBrk="1" hangingPunct="1"/>
            <a:r>
              <a:rPr lang="en-CA" sz="2800" smtClean="0"/>
              <a:t>aldosterone increases sodium and water reabsorption by the kidneys</a:t>
            </a:r>
          </a:p>
          <a:p>
            <a:pPr lvl="2" eaLnBrk="1" hangingPunct="1"/>
            <a:r>
              <a:rPr lang="en-CA" sz="2800" smtClean="0"/>
              <a:t>this helps to maintain body fluids</a:t>
            </a:r>
          </a:p>
          <a:p>
            <a:pPr lvl="2" eaLnBrk="1" hangingPunct="1"/>
            <a:endParaRPr lang="en-CA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sz="3600" smtClean="0"/>
              <a:t>3. Sex hormones</a:t>
            </a:r>
          </a:p>
          <a:p>
            <a:pPr lvl="2" eaLnBrk="1" hangingPunct="1"/>
            <a:r>
              <a:rPr lang="en-CA" sz="2800" smtClean="0"/>
              <a:t>any hormone that affects the development and growth of the sex organs</a:t>
            </a:r>
          </a:p>
          <a:p>
            <a:pPr lvl="2" eaLnBrk="1" hangingPunct="1"/>
            <a:r>
              <a:rPr lang="en-CA" sz="2800" smtClean="0"/>
              <a:t>we will discuss sex hormones in Unit B</a:t>
            </a:r>
          </a:p>
          <a:p>
            <a:pPr eaLnBrk="1" hangingPunct="1">
              <a:buFontTx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228"/>
            <a:ext cx="8064896" cy="611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5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Short Term Response to Stress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z="2800" smtClean="0"/>
              <a:t>Brain identifies stressful situation.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Cells in hypothalamus send signals to nerve cells in spinal cord.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Spinal cord cells stimulate adrenal medulla to secrete hormones.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Adrenal medulla secretes epinephrine and norepinephrine.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9343" y="119675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Feedback Loop!!! </a:t>
            </a:r>
          </a:p>
          <a:p>
            <a:pPr algn="ctr"/>
            <a:endParaRPr lang="en-US" sz="8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NUMBER 3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2633" y="3053953"/>
            <a:ext cx="5804298" cy="535782"/>
            <a:chOff x="1062633" y="3053953"/>
            <a:chExt cx="5804298" cy="535782"/>
          </a:xfrm>
        </p:grpSpPr>
        <p:sp>
          <p:nvSpPr>
            <p:cNvPr id="2" name="SMARTInkAnnotation27"/>
            <p:cNvSpPr/>
            <p:nvPr/>
          </p:nvSpPr>
          <p:spPr>
            <a:xfrm>
              <a:off x="2286000" y="3053953"/>
              <a:ext cx="4580931" cy="71424"/>
            </a:xfrm>
            <a:custGeom>
              <a:avLst/>
              <a:gdLst/>
              <a:ahLst/>
              <a:cxnLst/>
              <a:rect l="0" t="0" r="0" b="0"/>
              <a:pathLst>
                <a:path w="4580931" h="71424">
                  <a:moveTo>
                    <a:pt x="0" y="53578"/>
                  </a:moveTo>
                  <a:lnTo>
                    <a:pt x="7688" y="53578"/>
                  </a:lnTo>
                  <a:lnTo>
                    <a:pt x="9094" y="52586"/>
                  </a:lnTo>
                  <a:lnTo>
                    <a:pt x="11024" y="50932"/>
                  </a:lnTo>
                  <a:lnTo>
                    <a:pt x="13302" y="48837"/>
                  </a:lnTo>
                  <a:lnTo>
                    <a:pt x="15814" y="47441"/>
                  </a:lnTo>
                  <a:lnTo>
                    <a:pt x="21249" y="45890"/>
                  </a:lnTo>
                  <a:lnTo>
                    <a:pt x="66422" y="43678"/>
                  </a:lnTo>
                  <a:lnTo>
                    <a:pt x="72063" y="42017"/>
                  </a:lnTo>
                  <a:lnTo>
                    <a:pt x="77807" y="39918"/>
                  </a:lnTo>
                  <a:lnTo>
                    <a:pt x="83622" y="38518"/>
                  </a:lnTo>
                  <a:lnTo>
                    <a:pt x="101285" y="36548"/>
                  </a:lnTo>
                  <a:lnTo>
                    <a:pt x="120079" y="34972"/>
                  </a:lnTo>
                  <a:lnTo>
                    <a:pt x="127678" y="33237"/>
                  </a:lnTo>
                  <a:lnTo>
                    <a:pt x="135720" y="31088"/>
                  </a:lnTo>
                  <a:lnTo>
                    <a:pt x="144058" y="29655"/>
                  </a:lnTo>
                  <a:lnTo>
                    <a:pt x="169022" y="27638"/>
                  </a:lnTo>
                  <a:lnTo>
                    <a:pt x="190420" y="26048"/>
                  </a:lnTo>
                  <a:lnTo>
                    <a:pt x="198384" y="24311"/>
                  </a:lnTo>
                  <a:lnTo>
                    <a:pt x="206670" y="22161"/>
                  </a:lnTo>
                  <a:lnTo>
                    <a:pt x="215171" y="20727"/>
                  </a:lnTo>
                  <a:lnTo>
                    <a:pt x="242348" y="18709"/>
                  </a:lnTo>
                  <a:lnTo>
                    <a:pt x="274103" y="17119"/>
                  </a:lnTo>
                  <a:lnTo>
                    <a:pt x="283938" y="15382"/>
                  </a:lnTo>
                  <a:lnTo>
                    <a:pt x="293472" y="13231"/>
                  </a:lnTo>
                  <a:lnTo>
                    <a:pt x="302804" y="11797"/>
                  </a:lnTo>
                  <a:lnTo>
                    <a:pt x="331152" y="9779"/>
                  </a:lnTo>
                  <a:lnTo>
                    <a:pt x="363254" y="8189"/>
                  </a:lnTo>
                  <a:lnTo>
                    <a:pt x="373138" y="6452"/>
                  </a:lnTo>
                  <a:lnTo>
                    <a:pt x="382704" y="4301"/>
                  </a:lnTo>
                  <a:lnTo>
                    <a:pt x="392058" y="2867"/>
                  </a:lnTo>
                  <a:lnTo>
                    <a:pt x="420436" y="850"/>
                  </a:lnTo>
                  <a:lnTo>
                    <a:pt x="560495" y="4"/>
                  </a:lnTo>
                  <a:lnTo>
                    <a:pt x="695155" y="0"/>
                  </a:lnTo>
                  <a:lnTo>
                    <a:pt x="705530" y="992"/>
                  </a:lnTo>
                  <a:lnTo>
                    <a:pt x="716416" y="2646"/>
                  </a:lnTo>
                  <a:lnTo>
                    <a:pt x="727642" y="4741"/>
                  </a:lnTo>
                  <a:lnTo>
                    <a:pt x="739095" y="6137"/>
                  </a:lnTo>
                  <a:lnTo>
                    <a:pt x="773183" y="7110"/>
                  </a:lnTo>
                  <a:lnTo>
                    <a:pt x="783346" y="5732"/>
                  </a:lnTo>
                  <a:lnTo>
                    <a:pt x="793098" y="3822"/>
                  </a:lnTo>
                  <a:lnTo>
                    <a:pt x="814517" y="4344"/>
                  </a:lnTo>
                  <a:lnTo>
                    <a:pt x="825784" y="5873"/>
                  </a:lnTo>
                  <a:lnTo>
                    <a:pt x="855865" y="8024"/>
                  </a:lnTo>
                  <a:lnTo>
                    <a:pt x="996425" y="8925"/>
                  </a:lnTo>
                  <a:lnTo>
                    <a:pt x="1059515" y="9921"/>
                  </a:lnTo>
                  <a:lnTo>
                    <a:pt x="1069484" y="11575"/>
                  </a:lnTo>
                  <a:lnTo>
                    <a:pt x="1079107" y="13670"/>
                  </a:lnTo>
                  <a:lnTo>
                    <a:pt x="1089490" y="15066"/>
                  </a:lnTo>
                  <a:lnTo>
                    <a:pt x="1123066" y="17032"/>
                  </a:lnTo>
                  <a:lnTo>
                    <a:pt x="1192688" y="18779"/>
                  </a:lnTo>
                  <a:lnTo>
                    <a:pt x="1202915" y="20457"/>
                  </a:lnTo>
                  <a:lnTo>
                    <a:pt x="1212708" y="22568"/>
                  </a:lnTo>
                  <a:lnTo>
                    <a:pt x="1223207" y="23975"/>
                  </a:lnTo>
                  <a:lnTo>
                    <a:pt x="1256944" y="25955"/>
                  </a:lnTo>
                  <a:lnTo>
                    <a:pt x="1363287" y="27760"/>
                  </a:lnTo>
                  <a:lnTo>
                    <a:pt x="1375186" y="29420"/>
                  </a:lnTo>
                  <a:lnTo>
                    <a:pt x="1387088" y="31520"/>
                  </a:lnTo>
                  <a:lnTo>
                    <a:pt x="1397998" y="32920"/>
                  </a:lnTo>
                  <a:lnTo>
                    <a:pt x="1428568" y="34889"/>
                  </a:lnTo>
                  <a:lnTo>
                    <a:pt x="1462320" y="36465"/>
                  </a:lnTo>
                  <a:lnTo>
                    <a:pt x="1473950" y="38201"/>
                  </a:lnTo>
                  <a:lnTo>
                    <a:pt x="1485673" y="40350"/>
                  </a:lnTo>
                  <a:lnTo>
                    <a:pt x="1497456" y="41783"/>
                  </a:lnTo>
                  <a:lnTo>
                    <a:pt x="1532010" y="43799"/>
                  </a:lnTo>
                  <a:lnTo>
                    <a:pt x="1596271" y="45566"/>
                  </a:lnTo>
                  <a:lnTo>
                    <a:pt x="1607900" y="47245"/>
                  </a:lnTo>
                  <a:lnTo>
                    <a:pt x="1619621" y="49356"/>
                  </a:lnTo>
                  <a:lnTo>
                    <a:pt x="1631403" y="50763"/>
                  </a:lnTo>
                  <a:lnTo>
                    <a:pt x="1665956" y="52744"/>
                  </a:lnTo>
                  <a:lnTo>
                    <a:pt x="1730216" y="54497"/>
                  </a:lnTo>
                  <a:lnTo>
                    <a:pt x="1741845" y="56175"/>
                  </a:lnTo>
                  <a:lnTo>
                    <a:pt x="1753566" y="58286"/>
                  </a:lnTo>
                  <a:lnTo>
                    <a:pt x="1765348" y="59693"/>
                  </a:lnTo>
                  <a:lnTo>
                    <a:pt x="1800894" y="61674"/>
                  </a:lnTo>
                  <a:lnTo>
                    <a:pt x="1936530" y="62498"/>
                  </a:lnTo>
                  <a:lnTo>
                    <a:pt x="1987517" y="63498"/>
                  </a:lnTo>
                  <a:lnTo>
                    <a:pt x="1999699" y="65152"/>
                  </a:lnTo>
                  <a:lnTo>
                    <a:pt x="2011789" y="67247"/>
                  </a:lnTo>
                  <a:lnTo>
                    <a:pt x="2024810" y="68644"/>
                  </a:lnTo>
                  <a:lnTo>
                    <a:pt x="2065845" y="70610"/>
                  </a:lnTo>
                  <a:lnTo>
                    <a:pt x="2198747" y="71423"/>
                  </a:lnTo>
                  <a:lnTo>
                    <a:pt x="2265249" y="70443"/>
                  </a:lnTo>
                  <a:lnTo>
                    <a:pt x="2279112" y="68790"/>
                  </a:lnTo>
                  <a:lnTo>
                    <a:pt x="2293314" y="66696"/>
                  </a:lnTo>
                  <a:lnTo>
                    <a:pt x="2307743" y="65300"/>
                  </a:lnTo>
                  <a:lnTo>
                    <a:pt x="2351754" y="63335"/>
                  </a:lnTo>
                  <a:lnTo>
                    <a:pt x="2485436" y="62529"/>
                  </a:lnTo>
                  <a:lnTo>
                    <a:pt x="2649141" y="62508"/>
                  </a:lnTo>
                  <a:lnTo>
                    <a:pt x="2664023" y="61516"/>
                  </a:lnTo>
                  <a:lnTo>
                    <a:pt x="2678906" y="59862"/>
                  </a:lnTo>
                  <a:lnTo>
                    <a:pt x="2693789" y="57768"/>
                  </a:lnTo>
                  <a:lnTo>
                    <a:pt x="2708671" y="56371"/>
                  </a:lnTo>
                  <a:lnTo>
                    <a:pt x="2753320" y="54406"/>
                  </a:lnTo>
                  <a:lnTo>
                    <a:pt x="2887265" y="53600"/>
                  </a:lnTo>
                  <a:lnTo>
                    <a:pt x="3193484" y="53578"/>
                  </a:lnTo>
                  <a:lnTo>
                    <a:pt x="3208489" y="52586"/>
                  </a:lnTo>
                  <a:lnTo>
                    <a:pt x="3223454" y="50932"/>
                  </a:lnTo>
                  <a:lnTo>
                    <a:pt x="3238391" y="48837"/>
                  </a:lnTo>
                  <a:lnTo>
                    <a:pt x="3253310" y="47441"/>
                  </a:lnTo>
                  <a:lnTo>
                    <a:pt x="3298010" y="45476"/>
                  </a:lnTo>
                  <a:lnTo>
                    <a:pt x="3431976" y="44670"/>
                  </a:lnTo>
                  <a:lnTo>
                    <a:pt x="3917147" y="44649"/>
                  </a:lnTo>
                  <a:lnTo>
                    <a:pt x="3932032" y="43656"/>
                  </a:lnTo>
                  <a:lnTo>
                    <a:pt x="3946917" y="42003"/>
                  </a:lnTo>
                  <a:lnTo>
                    <a:pt x="3961801" y="39908"/>
                  </a:lnTo>
                  <a:lnTo>
                    <a:pt x="3976686" y="38512"/>
                  </a:lnTo>
                  <a:lnTo>
                    <a:pt x="4022328" y="36546"/>
                  </a:lnTo>
                  <a:lnTo>
                    <a:pt x="4126826" y="38413"/>
                  </a:lnTo>
                  <a:lnTo>
                    <a:pt x="4141272" y="40492"/>
                  </a:lnTo>
                  <a:lnTo>
                    <a:pt x="4155863" y="41877"/>
                  </a:lnTo>
                  <a:lnTo>
                    <a:pt x="4212282" y="44101"/>
                  </a:lnTo>
                  <a:lnTo>
                    <a:pt x="4363788" y="44644"/>
                  </a:lnTo>
                  <a:lnTo>
                    <a:pt x="4505956" y="44649"/>
                  </a:lnTo>
                  <a:lnTo>
                    <a:pt x="4512096" y="43656"/>
                  </a:lnTo>
                  <a:lnTo>
                    <a:pt x="4518173" y="42003"/>
                  </a:lnTo>
                  <a:lnTo>
                    <a:pt x="4524210" y="39908"/>
                  </a:lnTo>
                  <a:lnTo>
                    <a:pt x="4529225" y="38512"/>
                  </a:lnTo>
                  <a:lnTo>
                    <a:pt x="4542018" y="36546"/>
                  </a:lnTo>
                  <a:lnTo>
                    <a:pt x="4566873" y="35751"/>
                  </a:lnTo>
                  <a:lnTo>
                    <a:pt x="4569575" y="34748"/>
                  </a:lnTo>
                  <a:lnTo>
                    <a:pt x="4572367" y="33087"/>
                  </a:lnTo>
                  <a:lnTo>
                    <a:pt x="4580930" y="26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Annotation28"/>
            <p:cNvSpPr/>
            <p:nvPr/>
          </p:nvSpPr>
          <p:spPr>
            <a:xfrm>
              <a:off x="1062633" y="3509371"/>
              <a:ext cx="3857626" cy="80364"/>
            </a:xfrm>
            <a:custGeom>
              <a:avLst/>
              <a:gdLst/>
              <a:ahLst/>
              <a:cxnLst/>
              <a:rect l="0" t="0" r="0" b="0"/>
              <a:pathLst>
                <a:path w="3857626" h="80364">
                  <a:moveTo>
                    <a:pt x="0" y="8926"/>
                  </a:moveTo>
                  <a:lnTo>
                    <a:pt x="22200" y="31125"/>
                  </a:lnTo>
                  <a:lnTo>
                    <a:pt x="24721" y="32655"/>
                  </a:lnTo>
                  <a:lnTo>
                    <a:pt x="30170" y="34355"/>
                  </a:lnTo>
                  <a:lnTo>
                    <a:pt x="38815" y="35312"/>
                  </a:lnTo>
                  <a:lnTo>
                    <a:pt x="41751" y="36439"/>
                  </a:lnTo>
                  <a:lnTo>
                    <a:pt x="44701" y="38182"/>
                  </a:lnTo>
                  <a:lnTo>
                    <a:pt x="47660" y="40336"/>
                  </a:lnTo>
                  <a:lnTo>
                    <a:pt x="56239" y="42730"/>
                  </a:lnTo>
                  <a:lnTo>
                    <a:pt x="61305" y="43368"/>
                  </a:lnTo>
                  <a:lnTo>
                    <a:pt x="65675" y="44786"/>
                  </a:lnTo>
                  <a:lnTo>
                    <a:pt x="69580" y="46723"/>
                  </a:lnTo>
                  <a:lnTo>
                    <a:pt x="73176" y="49007"/>
                  </a:lnTo>
                  <a:lnTo>
                    <a:pt x="76565" y="50529"/>
                  </a:lnTo>
                  <a:lnTo>
                    <a:pt x="82977" y="52221"/>
                  </a:lnTo>
                  <a:lnTo>
                    <a:pt x="113252" y="54487"/>
                  </a:lnTo>
                  <a:lnTo>
                    <a:pt x="118166" y="56168"/>
                  </a:lnTo>
                  <a:lnTo>
                    <a:pt x="123425" y="58279"/>
                  </a:lnTo>
                  <a:lnTo>
                    <a:pt x="134561" y="60626"/>
                  </a:lnTo>
                  <a:lnTo>
                    <a:pt x="175653" y="62394"/>
                  </a:lnTo>
                  <a:lnTo>
                    <a:pt x="182586" y="63423"/>
                  </a:lnTo>
                  <a:lnTo>
                    <a:pt x="190185" y="65101"/>
                  </a:lnTo>
                  <a:lnTo>
                    <a:pt x="198228" y="67212"/>
                  </a:lnTo>
                  <a:lnTo>
                    <a:pt x="212455" y="69557"/>
                  </a:lnTo>
                  <a:lnTo>
                    <a:pt x="328320" y="71429"/>
                  </a:lnTo>
                  <a:lnTo>
                    <a:pt x="625078" y="71434"/>
                  </a:lnTo>
                  <a:lnTo>
                    <a:pt x="634008" y="72426"/>
                  </a:lnTo>
                  <a:lnTo>
                    <a:pt x="642937" y="74079"/>
                  </a:lnTo>
                  <a:lnTo>
                    <a:pt x="651867" y="76174"/>
                  </a:lnTo>
                  <a:lnTo>
                    <a:pt x="672372" y="78501"/>
                  </a:lnTo>
                  <a:lnTo>
                    <a:pt x="785764" y="80349"/>
                  </a:lnTo>
                  <a:lnTo>
                    <a:pt x="910460" y="80363"/>
                  </a:lnTo>
                  <a:lnTo>
                    <a:pt x="919512" y="79371"/>
                  </a:lnTo>
                  <a:lnTo>
                    <a:pt x="928524" y="77717"/>
                  </a:lnTo>
                  <a:lnTo>
                    <a:pt x="937508" y="75623"/>
                  </a:lnTo>
                  <a:lnTo>
                    <a:pt x="958074" y="73295"/>
                  </a:lnTo>
                  <a:lnTo>
                    <a:pt x="1053593" y="71466"/>
                  </a:lnTo>
                  <a:lnTo>
                    <a:pt x="1062559" y="70463"/>
                  </a:lnTo>
                  <a:lnTo>
                    <a:pt x="1071514" y="68802"/>
                  </a:lnTo>
                  <a:lnTo>
                    <a:pt x="1080460" y="66703"/>
                  </a:lnTo>
                  <a:lnTo>
                    <a:pt x="1098337" y="64370"/>
                  </a:lnTo>
                  <a:lnTo>
                    <a:pt x="1214437" y="62513"/>
                  </a:lnTo>
                  <a:lnTo>
                    <a:pt x="1223367" y="61518"/>
                  </a:lnTo>
                  <a:lnTo>
                    <a:pt x="1232297" y="59862"/>
                  </a:lnTo>
                  <a:lnTo>
                    <a:pt x="1241226" y="57766"/>
                  </a:lnTo>
                  <a:lnTo>
                    <a:pt x="1259086" y="55437"/>
                  </a:lnTo>
                  <a:lnTo>
                    <a:pt x="1321594" y="53683"/>
                  </a:lnTo>
                  <a:lnTo>
                    <a:pt x="1331515" y="52655"/>
                  </a:lnTo>
                  <a:lnTo>
                    <a:pt x="1342099" y="50976"/>
                  </a:lnTo>
                  <a:lnTo>
                    <a:pt x="1353123" y="48866"/>
                  </a:lnTo>
                  <a:lnTo>
                    <a:pt x="1373310" y="46520"/>
                  </a:lnTo>
                  <a:lnTo>
                    <a:pt x="1410523" y="45015"/>
                  </a:lnTo>
                  <a:lnTo>
                    <a:pt x="1419575" y="43900"/>
                  </a:lnTo>
                  <a:lnTo>
                    <a:pt x="1428586" y="42163"/>
                  </a:lnTo>
                  <a:lnTo>
                    <a:pt x="1437570" y="40014"/>
                  </a:lnTo>
                  <a:lnTo>
                    <a:pt x="1455490" y="37626"/>
                  </a:lnTo>
                  <a:lnTo>
                    <a:pt x="1486508" y="36092"/>
                  </a:lnTo>
                  <a:lnTo>
                    <a:pt x="1494044" y="34974"/>
                  </a:lnTo>
                  <a:lnTo>
                    <a:pt x="1502045" y="33237"/>
                  </a:lnTo>
                  <a:lnTo>
                    <a:pt x="1510355" y="31086"/>
                  </a:lnTo>
                  <a:lnTo>
                    <a:pt x="1527527" y="28697"/>
                  </a:lnTo>
                  <a:lnTo>
                    <a:pt x="1643065" y="26795"/>
                  </a:lnTo>
                  <a:lnTo>
                    <a:pt x="1651002" y="25800"/>
                  </a:lnTo>
                  <a:lnTo>
                    <a:pt x="1658277" y="24144"/>
                  </a:lnTo>
                  <a:lnTo>
                    <a:pt x="1665111" y="22048"/>
                  </a:lnTo>
                  <a:lnTo>
                    <a:pt x="1680643" y="19719"/>
                  </a:lnTo>
                  <a:lnTo>
                    <a:pt x="1794876" y="17865"/>
                  </a:lnTo>
                  <a:lnTo>
                    <a:pt x="1802811" y="16870"/>
                  </a:lnTo>
                  <a:lnTo>
                    <a:pt x="1810085" y="15214"/>
                  </a:lnTo>
                  <a:lnTo>
                    <a:pt x="1816918" y="13118"/>
                  </a:lnTo>
                  <a:lnTo>
                    <a:pt x="1832449" y="10789"/>
                  </a:lnTo>
                  <a:lnTo>
                    <a:pt x="1946681" y="8935"/>
                  </a:lnTo>
                  <a:lnTo>
                    <a:pt x="2232524" y="8926"/>
                  </a:lnTo>
                  <a:lnTo>
                    <a:pt x="2241419" y="9918"/>
                  </a:lnTo>
                  <a:lnTo>
                    <a:pt x="2250326" y="11571"/>
                  </a:lnTo>
                  <a:lnTo>
                    <a:pt x="2259241" y="13666"/>
                  </a:lnTo>
                  <a:lnTo>
                    <a:pt x="2277084" y="15994"/>
                  </a:lnTo>
                  <a:lnTo>
                    <a:pt x="2393156" y="17846"/>
                  </a:lnTo>
                  <a:lnTo>
                    <a:pt x="2509242" y="16863"/>
                  </a:lnTo>
                  <a:lnTo>
                    <a:pt x="2518172" y="15210"/>
                  </a:lnTo>
                  <a:lnTo>
                    <a:pt x="2527101" y="13115"/>
                  </a:lnTo>
                  <a:lnTo>
                    <a:pt x="2547607" y="10787"/>
                  </a:lnTo>
                  <a:lnTo>
                    <a:pt x="2660998" y="8940"/>
                  </a:lnTo>
                  <a:lnTo>
                    <a:pt x="2678885" y="7940"/>
                  </a:lnTo>
                  <a:lnTo>
                    <a:pt x="2687822" y="6284"/>
                  </a:lnTo>
                  <a:lnTo>
                    <a:pt x="2696756" y="4188"/>
                  </a:lnTo>
                  <a:lnTo>
                    <a:pt x="2711975" y="1859"/>
                  </a:lnTo>
                  <a:lnTo>
                    <a:pt x="2831277" y="0"/>
                  </a:lnTo>
                  <a:lnTo>
                    <a:pt x="2911165" y="988"/>
                  </a:lnTo>
                  <a:lnTo>
                    <a:pt x="2918081" y="2642"/>
                  </a:lnTo>
                  <a:lnTo>
                    <a:pt x="2924677" y="4737"/>
                  </a:lnTo>
                  <a:lnTo>
                    <a:pt x="2939942" y="7064"/>
                  </a:lnTo>
                  <a:lnTo>
                    <a:pt x="3045402" y="8916"/>
                  </a:lnTo>
                  <a:lnTo>
                    <a:pt x="3054205" y="9912"/>
                  </a:lnTo>
                  <a:lnTo>
                    <a:pt x="3063051" y="11567"/>
                  </a:lnTo>
                  <a:lnTo>
                    <a:pt x="3071924" y="13664"/>
                  </a:lnTo>
                  <a:lnTo>
                    <a:pt x="3089721" y="13347"/>
                  </a:lnTo>
                  <a:lnTo>
                    <a:pt x="3098634" y="11873"/>
                  </a:lnTo>
                  <a:lnTo>
                    <a:pt x="3113830" y="12881"/>
                  </a:lnTo>
                  <a:lnTo>
                    <a:pt x="3120660" y="14539"/>
                  </a:lnTo>
                  <a:lnTo>
                    <a:pt x="3149234" y="16873"/>
                  </a:lnTo>
                  <a:lnTo>
                    <a:pt x="3241426" y="18830"/>
                  </a:lnTo>
                  <a:lnTo>
                    <a:pt x="3250372" y="20490"/>
                  </a:lnTo>
                  <a:lnTo>
                    <a:pt x="3259313" y="22589"/>
                  </a:lnTo>
                  <a:lnTo>
                    <a:pt x="3277185" y="24920"/>
                  </a:lnTo>
                  <a:lnTo>
                    <a:pt x="3379794" y="26753"/>
                  </a:lnTo>
                  <a:lnTo>
                    <a:pt x="3390243" y="27756"/>
                  </a:lnTo>
                  <a:lnTo>
                    <a:pt x="3400185" y="29416"/>
                  </a:lnTo>
                  <a:lnTo>
                    <a:pt x="3409790" y="31516"/>
                  </a:lnTo>
                  <a:lnTo>
                    <a:pt x="3431046" y="33849"/>
                  </a:lnTo>
                  <a:lnTo>
                    <a:pt x="3472288" y="35346"/>
                  </a:lnTo>
                  <a:lnTo>
                    <a:pt x="3482664" y="36461"/>
                  </a:lnTo>
                  <a:lnTo>
                    <a:pt x="3493549" y="38197"/>
                  </a:lnTo>
                  <a:lnTo>
                    <a:pt x="3504775" y="40346"/>
                  </a:lnTo>
                  <a:lnTo>
                    <a:pt x="3525185" y="42734"/>
                  </a:lnTo>
                  <a:lnTo>
                    <a:pt x="3625049" y="44612"/>
                  </a:lnTo>
                  <a:lnTo>
                    <a:pt x="3634114" y="45615"/>
                  </a:lnTo>
                  <a:lnTo>
                    <a:pt x="3643133" y="47275"/>
                  </a:lnTo>
                  <a:lnTo>
                    <a:pt x="3652122" y="49375"/>
                  </a:lnTo>
                  <a:lnTo>
                    <a:pt x="3670048" y="51708"/>
                  </a:lnTo>
                  <a:lnTo>
                    <a:pt x="3783165" y="53572"/>
                  </a:lnTo>
                  <a:lnTo>
                    <a:pt x="3789133" y="54565"/>
                  </a:lnTo>
                  <a:lnTo>
                    <a:pt x="3795097" y="56219"/>
                  </a:lnTo>
                  <a:lnTo>
                    <a:pt x="3801057" y="58314"/>
                  </a:lnTo>
                  <a:lnTo>
                    <a:pt x="3810324" y="60641"/>
                  </a:lnTo>
                  <a:lnTo>
                    <a:pt x="3833657" y="62395"/>
                  </a:lnTo>
                  <a:lnTo>
                    <a:pt x="3857625" y="62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Endocrine Glands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609600" indent="-609600" eaLnBrk="1" hangingPunct="1"/>
            <a:r>
              <a:rPr lang="en-CA" sz="2800" smtClean="0"/>
              <a:t>Two glands of the endocrine system are responsible for maintaining blood sugar levels:</a:t>
            </a:r>
          </a:p>
          <a:p>
            <a:pPr marL="609600" indent="-609600" eaLnBrk="1" hangingPunct="1">
              <a:buFontTx/>
              <a:buNone/>
            </a:pPr>
            <a:endParaRPr lang="en-CA" sz="2800" smtClean="0"/>
          </a:p>
          <a:p>
            <a:pPr marL="609600" indent="-609600" eaLnBrk="1" hangingPunct="1">
              <a:buFontTx/>
              <a:buNone/>
            </a:pPr>
            <a:r>
              <a:rPr lang="en-CA" sz="2800" smtClean="0"/>
              <a:t>1.   </a:t>
            </a:r>
            <a:r>
              <a:rPr lang="en-CA" sz="2800" b="1" smtClean="0"/>
              <a:t>Pancreas</a:t>
            </a:r>
          </a:p>
          <a:p>
            <a:pPr marL="609600" indent="-609600" eaLnBrk="1" hangingPunct="1"/>
            <a:endParaRPr lang="en-CA" sz="2800" smtClean="0"/>
          </a:p>
          <a:p>
            <a:pPr marL="609600" indent="-609600" eaLnBrk="1" hangingPunct="1">
              <a:buFontTx/>
              <a:buNone/>
            </a:pPr>
            <a:r>
              <a:rPr lang="en-CA" sz="2800" smtClean="0"/>
              <a:t>2. 	</a:t>
            </a:r>
            <a:r>
              <a:rPr lang="en-CA" sz="2800" b="1" smtClean="0"/>
              <a:t>Adrenal Glands</a:t>
            </a:r>
          </a:p>
        </p:txBody>
      </p:sp>
      <p:pic>
        <p:nvPicPr>
          <p:cNvPr id="7172" name="Picture 5" descr="endocr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284538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Oval 6"/>
          <p:cNvSpPr>
            <a:spLocks noChangeArrowheads="1"/>
          </p:cNvSpPr>
          <p:nvPr/>
        </p:nvSpPr>
        <p:spPr bwMode="auto">
          <a:xfrm>
            <a:off x="4716463" y="4508500"/>
            <a:ext cx="1584325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7667625" y="4076700"/>
            <a:ext cx="1476375" cy="1081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Long Term Response to Stress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3000" smtClean="0"/>
              <a:t>Brain identifies stressful situation.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3000" smtClean="0"/>
          </a:p>
          <a:p>
            <a:pPr eaLnBrk="1" hangingPunct="1">
              <a:lnSpc>
                <a:spcPct val="90000"/>
              </a:lnSpc>
            </a:pPr>
            <a:r>
              <a:rPr lang="en-CA" sz="3000" smtClean="0"/>
              <a:t>Hypothalamus sends releasing hormone to anterior lobe of pituitary.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3000" smtClean="0"/>
          </a:p>
          <a:p>
            <a:pPr eaLnBrk="1" hangingPunct="1">
              <a:lnSpc>
                <a:spcPct val="90000"/>
              </a:lnSpc>
            </a:pPr>
            <a:r>
              <a:rPr lang="en-CA" sz="3000" smtClean="0"/>
              <a:t>Anterior lobe secretes </a:t>
            </a:r>
            <a:r>
              <a:rPr lang="en-CA" sz="3000" b="1" u="sng" smtClean="0"/>
              <a:t>ACTH</a:t>
            </a:r>
            <a:r>
              <a:rPr lang="en-CA" sz="3000" smtClean="0"/>
              <a:t> (adrenocorticotrophic hormone).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200" smtClean="0"/>
          </a:p>
          <a:p>
            <a:pPr eaLnBrk="1" hangingPunct="1">
              <a:lnSpc>
                <a:spcPct val="90000"/>
              </a:lnSpc>
            </a:pPr>
            <a:endParaRPr lang="en-CA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z="220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9343" y="119675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Feedback Loop!!! </a:t>
            </a:r>
          </a:p>
          <a:p>
            <a:pPr algn="ctr"/>
            <a:endParaRPr lang="en-US" sz="8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NUMBER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ACTH is a </a:t>
            </a:r>
            <a:r>
              <a:rPr lang="en-CA" sz="2800" b="1" u="sng" smtClean="0"/>
              <a:t>trophic</a:t>
            </a:r>
            <a:r>
              <a:rPr lang="en-CA" sz="2800" smtClean="0"/>
              <a:t> hormone, which means its target is another endocrine gland as opposed to cells.</a:t>
            </a:r>
          </a:p>
          <a:p>
            <a:pPr eaLnBrk="1" hangingPunct="1">
              <a:buFont typeface="Wingdings" pitchFamily="2" charset="2"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ACTH is carried by the blood stream to cells in adrenal cortex.</a:t>
            </a:r>
          </a:p>
          <a:p>
            <a:pPr eaLnBrk="1" hangingPunct="1">
              <a:buFont typeface="Wingdings" pitchFamily="2" charset="2"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Cells in adrenal cortex secrete mineralocorticoids and glucocorticoids.</a:t>
            </a: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1643063" y="5197078"/>
            <a:ext cx="5447110" cy="1062353"/>
            <a:chOff x="1643063" y="5197078"/>
            <a:chExt cx="5447110" cy="1062353"/>
          </a:xfrm>
        </p:grpSpPr>
        <p:sp>
          <p:nvSpPr>
            <p:cNvPr id="2" name="SMARTInkAnnotation0"/>
            <p:cNvSpPr/>
            <p:nvPr/>
          </p:nvSpPr>
          <p:spPr>
            <a:xfrm>
              <a:off x="2340819" y="5304234"/>
              <a:ext cx="7690" cy="357189"/>
            </a:xfrm>
            <a:custGeom>
              <a:avLst/>
              <a:gdLst/>
              <a:ahLst/>
              <a:cxnLst/>
              <a:rect l="0" t="0" r="0" b="0"/>
              <a:pathLst>
                <a:path w="7690" h="357189">
                  <a:moveTo>
                    <a:pt x="7689" y="0"/>
                  </a:moveTo>
                  <a:lnTo>
                    <a:pt x="7689" y="126426"/>
                  </a:lnTo>
                  <a:lnTo>
                    <a:pt x="6697" y="135877"/>
                  </a:lnTo>
                  <a:lnTo>
                    <a:pt x="5043" y="146148"/>
                  </a:lnTo>
                  <a:lnTo>
                    <a:pt x="2948" y="156963"/>
                  </a:lnTo>
                  <a:lnTo>
                    <a:pt x="1552" y="167150"/>
                  </a:lnTo>
                  <a:lnTo>
                    <a:pt x="621" y="176918"/>
                  </a:lnTo>
                  <a:lnTo>
                    <a:pt x="0" y="186406"/>
                  </a:lnTo>
                  <a:lnTo>
                    <a:pt x="579" y="195709"/>
                  </a:lnTo>
                  <a:lnTo>
                    <a:pt x="1956" y="204887"/>
                  </a:lnTo>
                  <a:lnTo>
                    <a:pt x="3867" y="213982"/>
                  </a:lnTo>
                  <a:lnTo>
                    <a:pt x="5141" y="223022"/>
                  </a:lnTo>
                  <a:lnTo>
                    <a:pt x="5990" y="232025"/>
                  </a:lnTo>
                  <a:lnTo>
                    <a:pt x="6556" y="241003"/>
                  </a:lnTo>
                  <a:lnTo>
                    <a:pt x="7186" y="256272"/>
                  </a:lnTo>
                  <a:lnTo>
                    <a:pt x="7540" y="276024"/>
                  </a:lnTo>
                  <a:lnTo>
                    <a:pt x="7689" y="357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1"/>
            <p:cNvSpPr/>
            <p:nvPr/>
          </p:nvSpPr>
          <p:spPr>
            <a:xfrm>
              <a:off x="2241352" y="5572125"/>
              <a:ext cx="250032" cy="142307"/>
            </a:xfrm>
            <a:custGeom>
              <a:avLst/>
              <a:gdLst/>
              <a:ahLst/>
              <a:cxnLst/>
              <a:rect l="0" t="0" r="0" b="0"/>
              <a:pathLst>
                <a:path w="250032" h="142307">
                  <a:moveTo>
                    <a:pt x="0" y="0"/>
                  </a:moveTo>
                  <a:lnTo>
                    <a:pt x="0" y="4740"/>
                  </a:lnTo>
                  <a:lnTo>
                    <a:pt x="992" y="7129"/>
                  </a:lnTo>
                  <a:lnTo>
                    <a:pt x="2646" y="9713"/>
                  </a:lnTo>
                  <a:lnTo>
                    <a:pt x="4740" y="12429"/>
                  </a:lnTo>
                  <a:lnTo>
                    <a:pt x="6136" y="15231"/>
                  </a:lnTo>
                  <a:lnTo>
                    <a:pt x="7068" y="18092"/>
                  </a:lnTo>
                  <a:lnTo>
                    <a:pt x="7688" y="20991"/>
                  </a:lnTo>
                  <a:lnTo>
                    <a:pt x="10086" y="23916"/>
                  </a:lnTo>
                  <a:lnTo>
                    <a:pt x="13669" y="26858"/>
                  </a:lnTo>
                  <a:lnTo>
                    <a:pt x="18042" y="29811"/>
                  </a:lnTo>
                  <a:lnTo>
                    <a:pt x="20958" y="33765"/>
                  </a:lnTo>
                  <a:lnTo>
                    <a:pt x="22901" y="38385"/>
                  </a:lnTo>
                  <a:lnTo>
                    <a:pt x="24197" y="43449"/>
                  </a:lnTo>
                  <a:lnTo>
                    <a:pt x="26053" y="48810"/>
                  </a:lnTo>
                  <a:lnTo>
                    <a:pt x="28283" y="54368"/>
                  </a:lnTo>
                  <a:lnTo>
                    <a:pt x="30761" y="60058"/>
                  </a:lnTo>
                  <a:lnTo>
                    <a:pt x="36161" y="71671"/>
                  </a:lnTo>
                  <a:lnTo>
                    <a:pt x="56580" y="113123"/>
                  </a:lnTo>
                  <a:lnTo>
                    <a:pt x="59548" y="118079"/>
                  </a:lnTo>
                  <a:lnTo>
                    <a:pt x="62519" y="122375"/>
                  </a:lnTo>
                  <a:lnTo>
                    <a:pt x="65492" y="126232"/>
                  </a:lnTo>
                  <a:lnTo>
                    <a:pt x="68466" y="129795"/>
                  </a:lnTo>
                  <a:lnTo>
                    <a:pt x="71440" y="133162"/>
                  </a:lnTo>
                  <a:lnTo>
                    <a:pt x="74416" y="136400"/>
                  </a:lnTo>
                  <a:lnTo>
                    <a:pt x="78384" y="138558"/>
                  </a:lnTo>
                  <a:lnTo>
                    <a:pt x="83014" y="139997"/>
                  </a:lnTo>
                  <a:lnTo>
                    <a:pt x="88084" y="140957"/>
                  </a:lnTo>
                  <a:lnTo>
                    <a:pt x="92457" y="141596"/>
                  </a:lnTo>
                  <a:lnTo>
                    <a:pt x="99962" y="142306"/>
                  </a:lnTo>
                  <a:lnTo>
                    <a:pt x="104344" y="141503"/>
                  </a:lnTo>
                  <a:lnTo>
                    <a:pt x="109250" y="139976"/>
                  </a:lnTo>
                  <a:lnTo>
                    <a:pt x="114505" y="137966"/>
                  </a:lnTo>
                  <a:lnTo>
                    <a:pt x="119001" y="136626"/>
                  </a:lnTo>
                  <a:lnTo>
                    <a:pt x="126642" y="135137"/>
                  </a:lnTo>
                  <a:lnTo>
                    <a:pt x="131060" y="132755"/>
                  </a:lnTo>
                  <a:lnTo>
                    <a:pt x="135991" y="129183"/>
                  </a:lnTo>
                  <a:lnTo>
                    <a:pt x="141262" y="124817"/>
                  </a:lnTo>
                  <a:lnTo>
                    <a:pt x="146760" y="119922"/>
                  </a:lnTo>
                  <a:lnTo>
                    <a:pt x="158161" y="109192"/>
                  </a:lnTo>
                  <a:lnTo>
                    <a:pt x="175736" y="91995"/>
                  </a:lnTo>
                  <a:lnTo>
                    <a:pt x="180658" y="85142"/>
                  </a:lnTo>
                  <a:lnTo>
                    <a:pt x="184930" y="77597"/>
                  </a:lnTo>
                  <a:lnTo>
                    <a:pt x="188771" y="69591"/>
                  </a:lnTo>
                  <a:lnTo>
                    <a:pt x="193316" y="62269"/>
                  </a:lnTo>
                  <a:lnTo>
                    <a:pt x="198330" y="55403"/>
                  </a:lnTo>
                  <a:lnTo>
                    <a:pt x="203658" y="48842"/>
                  </a:lnTo>
                  <a:lnTo>
                    <a:pt x="208201" y="43475"/>
                  </a:lnTo>
                  <a:lnTo>
                    <a:pt x="212222" y="38905"/>
                  </a:lnTo>
                  <a:lnTo>
                    <a:pt x="215896" y="34866"/>
                  </a:lnTo>
                  <a:lnTo>
                    <a:pt x="225268" y="25087"/>
                  </a:lnTo>
                  <a:lnTo>
                    <a:pt x="230546" y="19702"/>
                  </a:lnTo>
                  <a:lnTo>
                    <a:pt x="235057" y="16111"/>
                  </a:lnTo>
                  <a:lnTo>
                    <a:pt x="242714" y="12121"/>
                  </a:lnTo>
                  <a:lnTo>
                    <a:pt x="245153" y="10065"/>
                  </a:lnTo>
                  <a:lnTo>
                    <a:pt x="246779" y="7702"/>
                  </a:lnTo>
                  <a:lnTo>
                    <a:pt x="2500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2"/>
            <p:cNvSpPr/>
            <p:nvPr/>
          </p:nvSpPr>
          <p:spPr>
            <a:xfrm>
              <a:off x="1651993" y="5756387"/>
              <a:ext cx="231981" cy="467606"/>
            </a:xfrm>
            <a:custGeom>
              <a:avLst/>
              <a:gdLst/>
              <a:ahLst/>
              <a:cxnLst/>
              <a:rect l="0" t="0" r="0" b="0"/>
              <a:pathLst>
                <a:path w="231981" h="467606">
                  <a:moveTo>
                    <a:pt x="8929" y="101488"/>
                  </a:moveTo>
                  <a:lnTo>
                    <a:pt x="8929" y="113917"/>
                  </a:lnTo>
                  <a:lnTo>
                    <a:pt x="11575" y="124871"/>
                  </a:lnTo>
                  <a:lnTo>
                    <a:pt x="13669" y="131959"/>
                  </a:lnTo>
                  <a:lnTo>
                    <a:pt x="15066" y="140654"/>
                  </a:lnTo>
                  <a:lnTo>
                    <a:pt x="15997" y="150419"/>
                  </a:lnTo>
                  <a:lnTo>
                    <a:pt x="16617" y="160898"/>
                  </a:lnTo>
                  <a:lnTo>
                    <a:pt x="17307" y="183124"/>
                  </a:lnTo>
                  <a:lnTo>
                    <a:pt x="17491" y="194607"/>
                  </a:lnTo>
                  <a:lnTo>
                    <a:pt x="18605" y="207224"/>
                  </a:lnTo>
                  <a:lnTo>
                    <a:pt x="20341" y="220595"/>
                  </a:lnTo>
                  <a:lnTo>
                    <a:pt x="22490" y="234471"/>
                  </a:lnTo>
                  <a:lnTo>
                    <a:pt x="22931" y="247690"/>
                  </a:lnTo>
                  <a:lnTo>
                    <a:pt x="22232" y="260472"/>
                  </a:lnTo>
                  <a:lnTo>
                    <a:pt x="20774" y="272961"/>
                  </a:lnTo>
                  <a:lnTo>
                    <a:pt x="19802" y="286249"/>
                  </a:lnTo>
                  <a:lnTo>
                    <a:pt x="19154" y="300068"/>
                  </a:lnTo>
                  <a:lnTo>
                    <a:pt x="18722" y="314242"/>
                  </a:lnTo>
                  <a:lnTo>
                    <a:pt x="17442" y="327660"/>
                  </a:lnTo>
                  <a:lnTo>
                    <a:pt x="15597" y="340574"/>
                  </a:lnTo>
                  <a:lnTo>
                    <a:pt x="13374" y="353152"/>
                  </a:lnTo>
                  <a:lnTo>
                    <a:pt x="11892" y="364514"/>
                  </a:lnTo>
                  <a:lnTo>
                    <a:pt x="10905" y="375065"/>
                  </a:lnTo>
                  <a:lnTo>
                    <a:pt x="10246" y="385076"/>
                  </a:lnTo>
                  <a:lnTo>
                    <a:pt x="8815" y="394726"/>
                  </a:lnTo>
                  <a:lnTo>
                    <a:pt x="6868" y="404137"/>
                  </a:lnTo>
                  <a:lnTo>
                    <a:pt x="4579" y="413387"/>
                  </a:lnTo>
                  <a:lnTo>
                    <a:pt x="2035" y="426310"/>
                  </a:lnTo>
                  <a:lnTo>
                    <a:pt x="602" y="439164"/>
                  </a:lnTo>
                  <a:lnTo>
                    <a:pt x="118" y="447656"/>
                  </a:lnTo>
                  <a:lnTo>
                    <a:pt x="15" y="434466"/>
                  </a:lnTo>
                  <a:lnTo>
                    <a:pt x="0" y="373196"/>
                  </a:lnTo>
                  <a:lnTo>
                    <a:pt x="992" y="361010"/>
                  </a:lnTo>
                  <a:lnTo>
                    <a:pt x="2645" y="347925"/>
                  </a:lnTo>
                  <a:lnTo>
                    <a:pt x="4740" y="334240"/>
                  </a:lnTo>
                  <a:lnTo>
                    <a:pt x="6136" y="320156"/>
                  </a:lnTo>
                  <a:lnTo>
                    <a:pt x="7067" y="305805"/>
                  </a:lnTo>
                  <a:lnTo>
                    <a:pt x="7688" y="291278"/>
                  </a:lnTo>
                  <a:lnTo>
                    <a:pt x="8377" y="261907"/>
                  </a:lnTo>
                  <a:lnTo>
                    <a:pt x="8561" y="247129"/>
                  </a:lnTo>
                  <a:lnTo>
                    <a:pt x="9676" y="231324"/>
                  </a:lnTo>
                  <a:lnTo>
                    <a:pt x="11411" y="214834"/>
                  </a:lnTo>
                  <a:lnTo>
                    <a:pt x="13560" y="197888"/>
                  </a:lnTo>
                  <a:lnTo>
                    <a:pt x="15985" y="182622"/>
                  </a:lnTo>
                  <a:lnTo>
                    <a:pt x="18594" y="168476"/>
                  </a:lnTo>
                  <a:lnTo>
                    <a:pt x="24139" y="142174"/>
                  </a:lnTo>
                  <a:lnTo>
                    <a:pt x="29910" y="117255"/>
                  </a:lnTo>
                  <a:lnTo>
                    <a:pt x="32838" y="106046"/>
                  </a:lnTo>
                  <a:lnTo>
                    <a:pt x="35782" y="95597"/>
                  </a:lnTo>
                  <a:lnTo>
                    <a:pt x="41700" y="76049"/>
                  </a:lnTo>
                  <a:lnTo>
                    <a:pt x="47637" y="57440"/>
                  </a:lnTo>
                  <a:lnTo>
                    <a:pt x="51601" y="48310"/>
                  </a:lnTo>
                  <a:lnTo>
                    <a:pt x="56229" y="39247"/>
                  </a:lnTo>
                  <a:lnTo>
                    <a:pt x="61298" y="30229"/>
                  </a:lnTo>
                  <a:lnTo>
                    <a:pt x="66662" y="23224"/>
                  </a:lnTo>
                  <a:lnTo>
                    <a:pt x="72222" y="17562"/>
                  </a:lnTo>
                  <a:lnTo>
                    <a:pt x="77914" y="12795"/>
                  </a:lnTo>
                  <a:lnTo>
                    <a:pt x="83692" y="8625"/>
                  </a:lnTo>
                  <a:lnTo>
                    <a:pt x="89529" y="4853"/>
                  </a:lnTo>
                  <a:lnTo>
                    <a:pt x="95404" y="1345"/>
                  </a:lnTo>
                  <a:lnTo>
                    <a:pt x="101306" y="0"/>
                  </a:lnTo>
                  <a:lnTo>
                    <a:pt x="107224" y="95"/>
                  </a:lnTo>
                  <a:lnTo>
                    <a:pt x="113154" y="1150"/>
                  </a:lnTo>
                  <a:lnTo>
                    <a:pt x="119092" y="2846"/>
                  </a:lnTo>
                  <a:lnTo>
                    <a:pt x="125035" y="4969"/>
                  </a:lnTo>
                  <a:lnTo>
                    <a:pt x="130982" y="7376"/>
                  </a:lnTo>
                  <a:lnTo>
                    <a:pt x="136930" y="10966"/>
                  </a:lnTo>
                  <a:lnTo>
                    <a:pt x="142880" y="15343"/>
                  </a:lnTo>
                  <a:lnTo>
                    <a:pt x="148831" y="20245"/>
                  </a:lnTo>
                  <a:lnTo>
                    <a:pt x="154783" y="26491"/>
                  </a:lnTo>
                  <a:lnTo>
                    <a:pt x="160735" y="33630"/>
                  </a:lnTo>
                  <a:lnTo>
                    <a:pt x="166688" y="41367"/>
                  </a:lnTo>
                  <a:lnTo>
                    <a:pt x="172640" y="50493"/>
                  </a:lnTo>
                  <a:lnTo>
                    <a:pt x="178593" y="60546"/>
                  </a:lnTo>
                  <a:lnTo>
                    <a:pt x="184546" y="71217"/>
                  </a:lnTo>
                  <a:lnTo>
                    <a:pt x="189507" y="83292"/>
                  </a:lnTo>
                  <a:lnTo>
                    <a:pt x="193807" y="96302"/>
                  </a:lnTo>
                  <a:lnTo>
                    <a:pt x="197665" y="109937"/>
                  </a:lnTo>
                  <a:lnTo>
                    <a:pt x="202222" y="123987"/>
                  </a:lnTo>
                  <a:lnTo>
                    <a:pt x="207244" y="138316"/>
                  </a:lnTo>
                  <a:lnTo>
                    <a:pt x="212576" y="152829"/>
                  </a:lnTo>
                  <a:lnTo>
                    <a:pt x="217123" y="167465"/>
                  </a:lnTo>
                  <a:lnTo>
                    <a:pt x="221147" y="182185"/>
                  </a:lnTo>
                  <a:lnTo>
                    <a:pt x="224822" y="196957"/>
                  </a:lnTo>
                  <a:lnTo>
                    <a:pt x="227271" y="211767"/>
                  </a:lnTo>
                  <a:lnTo>
                    <a:pt x="228905" y="226601"/>
                  </a:lnTo>
                  <a:lnTo>
                    <a:pt x="229993" y="241451"/>
                  </a:lnTo>
                  <a:lnTo>
                    <a:pt x="230719" y="257304"/>
                  </a:lnTo>
                  <a:lnTo>
                    <a:pt x="231526" y="290795"/>
                  </a:lnTo>
                  <a:lnTo>
                    <a:pt x="231980" y="333637"/>
                  </a:lnTo>
                  <a:lnTo>
                    <a:pt x="231051" y="346543"/>
                  </a:lnTo>
                  <a:lnTo>
                    <a:pt x="229440" y="359116"/>
                  </a:lnTo>
                  <a:lnTo>
                    <a:pt x="227373" y="371466"/>
                  </a:lnTo>
                  <a:lnTo>
                    <a:pt x="225996" y="382676"/>
                  </a:lnTo>
                  <a:lnTo>
                    <a:pt x="225078" y="393126"/>
                  </a:lnTo>
                  <a:lnTo>
                    <a:pt x="224058" y="411683"/>
                  </a:lnTo>
                  <a:lnTo>
                    <a:pt x="223604" y="426545"/>
                  </a:lnTo>
                  <a:lnTo>
                    <a:pt x="220756" y="439765"/>
                  </a:lnTo>
                  <a:lnTo>
                    <a:pt x="217176" y="451263"/>
                  </a:lnTo>
                  <a:lnTo>
                    <a:pt x="214877" y="464083"/>
                  </a:lnTo>
                  <a:lnTo>
                    <a:pt x="214311" y="467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3"/>
            <p:cNvSpPr/>
            <p:nvPr/>
          </p:nvSpPr>
          <p:spPr>
            <a:xfrm>
              <a:off x="1643063" y="5982891"/>
              <a:ext cx="232172" cy="35719"/>
            </a:xfrm>
            <a:custGeom>
              <a:avLst/>
              <a:gdLst/>
              <a:ahLst/>
              <a:cxnLst/>
              <a:rect l="0" t="0" r="0" b="0"/>
              <a:pathLst>
                <a:path w="232172" h="35719">
                  <a:moveTo>
                    <a:pt x="0" y="35718"/>
                  </a:moveTo>
                  <a:lnTo>
                    <a:pt x="72051" y="35718"/>
                  </a:lnTo>
                  <a:lnTo>
                    <a:pt x="81768" y="34726"/>
                  </a:lnTo>
                  <a:lnTo>
                    <a:pt x="92215" y="33073"/>
                  </a:lnTo>
                  <a:lnTo>
                    <a:pt x="103149" y="30978"/>
                  </a:lnTo>
                  <a:lnTo>
                    <a:pt x="113414" y="28589"/>
                  </a:lnTo>
                  <a:lnTo>
                    <a:pt x="123234" y="26005"/>
                  </a:lnTo>
                  <a:lnTo>
                    <a:pt x="143075" y="20487"/>
                  </a:lnTo>
                  <a:lnTo>
                    <a:pt x="165122" y="14727"/>
                  </a:lnTo>
                  <a:lnTo>
                    <a:pt x="175566" y="12795"/>
                  </a:lnTo>
                  <a:lnTo>
                    <a:pt x="185505" y="11506"/>
                  </a:lnTo>
                  <a:lnTo>
                    <a:pt x="195107" y="10647"/>
                  </a:lnTo>
                  <a:lnTo>
                    <a:pt x="203493" y="9082"/>
                  </a:lnTo>
                  <a:lnTo>
                    <a:pt x="211068" y="7047"/>
                  </a:lnTo>
                  <a:lnTo>
                    <a:pt x="2321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4"/>
            <p:cNvSpPr/>
            <p:nvPr/>
          </p:nvSpPr>
          <p:spPr>
            <a:xfrm>
              <a:off x="2000250" y="5786438"/>
              <a:ext cx="62509" cy="428626"/>
            </a:xfrm>
            <a:custGeom>
              <a:avLst/>
              <a:gdLst/>
              <a:ahLst/>
              <a:cxnLst/>
              <a:rect l="0" t="0" r="0" b="0"/>
              <a:pathLst>
                <a:path w="62509" h="428626">
                  <a:moveTo>
                    <a:pt x="0" y="0"/>
                  </a:moveTo>
                  <a:lnTo>
                    <a:pt x="4740" y="9481"/>
                  </a:lnTo>
                  <a:lnTo>
                    <a:pt x="6137" y="14258"/>
                  </a:lnTo>
                  <a:lnTo>
                    <a:pt x="7688" y="24857"/>
                  </a:lnTo>
                  <a:lnTo>
                    <a:pt x="8102" y="31454"/>
                  </a:lnTo>
                  <a:lnTo>
                    <a:pt x="8562" y="46721"/>
                  </a:lnTo>
                  <a:lnTo>
                    <a:pt x="9677" y="54960"/>
                  </a:lnTo>
                  <a:lnTo>
                    <a:pt x="11412" y="63429"/>
                  </a:lnTo>
                  <a:lnTo>
                    <a:pt x="13561" y="72051"/>
                  </a:lnTo>
                  <a:lnTo>
                    <a:pt x="14994" y="81768"/>
                  </a:lnTo>
                  <a:lnTo>
                    <a:pt x="15949" y="92215"/>
                  </a:lnTo>
                  <a:lnTo>
                    <a:pt x="16586" y="103149"/>
                  </a:lnTo>
                  <a:lnTo>
                    <a:pt x="18003" y="115398"/>
                  </a:lnTo>
                  <a:lnTo>
                    <a:pt x="19939" y="128526"/>
                  </a:lnTo>
                  <a:lnTo>
                    <a:pt x="22222" y="142238"/>
                  </a:lnTo>
                  <a:lnTo>
                    <a:pt x="23745" y="156341"/>
                  </a:lnTo>
                  <a:lnTo>
                    <a:pt x="24759" y="170703"/>
                  </a:lnTo>
                  <a:lnTo>
                    <a:pt x="25887" y="198899"/>
                  </a:lnTo>
                  <a:lnTo>
                    <a:pt x="26522" y="238078"/>
                  </a:lnTo>
                  <a:lnTo>
                    <a:pt x="26754" y="305207"/>
                  </a:lnTo>
                  <a:lnTo>
                    <a:pt x="27758" y="316580"/>
                  </a:lnTo>
                  <a:lnTo>
                    <a:pt x="29419" y="327139"/>
                  </a:lnTo>
                  <a:lnTo>
                    <a:pt x="31519" y="337155"/>
                  </a:lnTo>
                  <a:lnTo>
                    <a:pt x="33911" y="346809"/>
                  </a:lnTo>
                  <a:lnTo>
                    <a:pt x="36498" y="356221"/>
                  </a:lnTo>
                  <a:lnTo>
                    <a:pt x="39215" y="365473"/>
                  </a:lnTo>
                  <a:lnTo>
                    <a:pt x="41026" y="374617"/>
                  </a:lnTo>
                  <a:lnTo>
                    <a:pt x="42234" y="383690"/>
                  </a:lnTo>
                  <a:lnTo>
                    <a:pt x="43039" y="392715"/>
                  </a:lnTo>
                  <a:lnTo>
                    <a:pt x="44567" y="399724"/>
                  </a:lnTo>
                  <a:lnTo>
                    <a:pt x="46579" y="405388"/>
                  </a:lnTo>
                  <a:lnTo>
                    <a:pt x="48912" y="410157"/>
                  </a:lnTo>
                  <a:lnTo>
                    <a:pt x="51459" y="414328"/>
                  </a:lnTo>
                  <a:lnTo>
                    <a:pt x="54150" y="418101"/>
                  </a:lnTo>
                  <a:lnTo>
                    <a:pt x="62508" y="428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5"/>
            <p:cNvSpPr/>
            <p:nvPr/>
          </p:nvSpPr>
          <p:spPr>
            <a:xfrm>
              <a:off x="2153941" y="6000750"/>
              <a:ext cx="149919" cy="173507"/>
            </a:xfrm>
            <a:custGeom>
              <a:avLst/>
              <a:gdLst/>
              <a:ahLst/>
              <a:cxnLst/>
              <a:rect l="0" t="0" r="0" b="0"/>
              <a:pathLst>
                <a:path w="149919" h="173507">
                  <a:moveTo>
                    <a:pt x="123129" y="0"/>
                  </a:moveTo>
                  <a:lnTo>
                    <a:pt x="88577" y="0"/>
                  </a:lnTo>
                  <a:lnTo>
                    <a:pt x="83227" y="992"/>
                  </a:lnTo>
                  <a:lnTo>
                    <a:pt x="77676" y="2646"/>
                  </a:lnTo>
                  <a:lnTo>
                    <a:pt x="71991" y="4740"/>
                  </a:lnTo>
                  <a:lnTo>
                    <a:pt x="66217" y="8121"/>
                  </a:lnTo>
                  <a:lnTo>
                    <a:pt x="60383" y="12359"/>
                  </a:lnTo>
                  <a:lnTo>
                    <a:pt x="54509" y="17169"/>
                  </a:lnTo>
                  <a:lnTo>
                    <a:pt x="49601" y="22360"/>
                  </a:lnTo>
                  <a:lnTo>
                    <a:pt x="45337" y="27805"/>
                  </a:lnTo>
                  <a:lnTo>
                    <a:pt x="41502" y="33419"/>
                  </a:lnTo>
                  <a:lnTo>
                    <a:pt x="36961" y="39147"/>
                  </a:lnTo>
                  <a:lnTo>
                    <a:pt x="31950" y="44949"/>
                  </a:lnTo>
                  <a:lnTo>
                    <a:pt x="26624" y="50802"/>
                  </a:lnTo>
                  <a:lnTo>
                    <a:pt x="22082" y="57681"/>
                  </a:lnTo>
                  <a:lnTo>
                    <a:pt x="18061" y="65243"/>
                  </a:lnTo>
                  <a:lnTo>
                    <a:pt x="10948" y="80591"/>
                  </a:lnTo>
                  <a:lnTo>
                    <a:pt x="4479" y="94026"/>
                  </a:lnTo>
                  <a:lnTo>
                    <a:pt x="2357" y="101379"/>
                  </a:lnTo>
                  <a:lnTo>
                    <a:pt x="943" y="109258"/>
                  </a:lnTo>
                  <a:lnTo>
                    <a:pt x="0" y="117487"/>
                  </a:lnTo>
                  <a:lnTo>
                    <a:pt x="363" y="124958"/>
                  </a:lnTo>
                  <a:lnTo>
                    <a:pt x="1598" y="131922"/>
                  </a:lnTo>
                  <a:lnTo>
                    <a:pt x="3413" y="138550"/>
                  </a:lnTo>
                  <a:lnTo>
                    <a:pt x="5615" y="143960"/>
                  </a:lnTo>
                  <a:lnTo>
                    <a:pt x="8076" y="148559"/>
                  </a:lnTo>
                  <a:lnTo>
                    <a:pt x="10708" y="152618"/>
                  </a:lnTo>
                  <a:lnTo>
                    <a:pt x="13455" y="156315"/>
                  </a:lnTo>
                  <a:lnTo>
                    <a:pt x="16279" y="159773"/>
                  </a:lnTo>
                  <a:lnTo>
                    <a:pt x="19153" y="163070"/>
                  </a:lnTo>
                  <a:lnTo>
                    <a:pt x="24047" y="166260"/>
                  </a:lnTo>
                  <a:lnTo>
                    <a:pt x="30285" y="169379"/>
                  </a:lnTo>
                  <a:lnTo>
                    <a:pt x="37421" y="172450"/>
                  </a:lnTo>
                  <a:lnTo>
                    <a:pt x="44162" y="173506"/>
                  </a:lnTo>
                  <a:lnTo>
                    <a:pt x="50641" y="173217"/>
                  </a:lnTo>
                  <a:lnTo>
                    <a:pt x="56944" y="172033"/>
                  </a:lnTo>
                  <a:lnTo>
                    <a:pt x="63131" y="170251"/>
                  </a:lnTo>
                  <a:lnTo>
                    <a:pt x="69240" y="168071"/>
                  </a:lnTo>
                  <a:lnTo>
                    <a:pt x="75297" y="165625"/>
                  </a:lnTo>
                  <a:lnTo>
                    <a:pt x="89964" y="160262"/>
                  </a:lnTo>
                  <a:lnTo>
                    <a:pt x="98043" y="157443"/>
                  </a:lnTo>
                  <a:lnTo>
                    <a:pt x="105413" y="152588"/>
                  </a:lnTo>
                  <a:lnTo>
                    <a:pt x="112311" y="146374"/>
                  </a:lnTo>
                  <a:lnTo>
                    <a:pt x="118893" y="139254"/>
                  </a:lnTo>
                  <a:lnTo>
                    <a:pt x="124274" y="132524"/>
                  </a:lnTo>
                  <a:lnTo>
                    <a:pt x="128854" y="126052"/>
                  </a:lnTo>
                  <a:lnTo>
                    <a:pt x="132899" y="119754"/>
                  </a:lnTo>
                  <a:lnTo>
                    <a:pt x="136587" y="114562"/>
                  </a:lnTo>
                  <a:lnTo>
                    <a:pt x="140039" y="110109"/>
                  </a:lnTo>
                  <a:lnTo>
                    <a:pt x="149918" y="98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6"/>
            <p:cNvSpPr/>
            <p:nvPr/>
          </p:nvSpPr>
          <p:spPr>
            <a:xfrm>
              <a:off x="2286000" y="5777508"/>
              <a:ext cx="89298" cy="410766"/>
            </a:xfrm>
            <a:custGeom>
              <a:avLst/>
              <a:gdLst/>
              <a:ahLst/>
              <a:cxnLst/>
              <a:rect l="0" t="0" r="0" b="0"/>
              <a:pathLst>
                <a:path w="89298" h="410766">
                  <a:moveTo>
                    <a:pt x="0" y="0"/>
                  </a:moveTo>
                  <a:lnTo>
                    <a:pt x="0" y="25731"/>
                  </a:lnTo>
                  <a:lnTo>
                    <a:pt x="992" y="32037"/>
                  </a:lnTo>
                  <a:lnTo>
                    <a:pt x="2646" y="39218"/>
                  </a:lnTo>
                  <a:lnTo>
                    <a:pt x="4741" y="46981"/>
                  </a:lnTo>
                  <a:lnTo>
                    <a:pt x="9714" y="63544"/>
                  </a:lnTo>
                  <a:lnTo>
                    <a:pt x="12429" y="72128"/>
                  </a:lnTo>
                  <a:lnTo>
                    <a:pt x="18092" y="92250"/>
                  </a:lnTo>
                  <a:lnTo>
                    <a:pt x="20991" y="103171"/>
                  </a:lnTo>
                  <a:lnTo>
                    <a:pt x="26858" y="128537"/>
                  </a:lnTo>
                  <a:lnTo>
                    <a:pt x="44654" y="211976"/>
                  </a:lnTo>
                  <a:lnTo>
                    <a:pt x="47629" y="224661"/>
                  </a:lnTo>
                  <a:lnTo>
                    <a:pt x="49612" y="238079"/>
                  </a:lnTo>
                  <a:lnTo>
                    <a:pt x="50934" y="251984"/>
                  </a:lnTo>
                  <a:lnTo>
                    <a:pt x="51816" y="266216"/>
                  </a:lnTo>
                  <a:lnTo>
                    <a:pt x="53395" y="279673"/>
                  </a:lnTo>
                  <a:lnTo>
                    <a:pt x="55441" y="292612"/>
                  </a:lnTo>
                  <a:lnTo>
                    <a:pt x="57796" y="305208"/>
                  </a:lnTo>
                  <a:lnTo>
                    <a:pt x="60359" y="316580"/>
                  </a:lnTo>
                  <a:lnTo>
                    <a:pt x="63060" y="327139"/>
                  </a:lnTo>
                  <a:lnTo>
                    <a:pt x="65852" y="337155"/>
                  </a:lnTo>
                  <a:lnTo>
                    <a:pt x="71601" y="356221"/>
                  </a:lnTo>
                  <a:lnTo>
                    <a:pt x="74523" y="365473"/>
                  </a:lnTo>
                  <a:lnTo>
                    <a:pt x="77463" y="373625"/>
                  </a:lnTo>
                  <a:lnTo>
                    <a:pt x="80416" y="381044"/>
                  </a:lnTo>
                  <a:lnTo>
                    <a:pt x="83376" y="387975"/>
                  </a:lnTo>
                  <a:lnTo>
                    <a:pt x="85349" y="393587"/>
                  </a:lnTo>
                  <a:lnTo>
                    <a:pt x="86665" y="398320"/>
                  </a:lnTo>
                  <a:lnTo>
                    <a:pt x="89297" y="410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7"/>
            <p:cNvSpPr/>
            <p:nvPr/>
          </p:nvSpPr>
          <p:spPr>
            <a:xfrm>
              <a:off x="2420454" y="6010259"/>
              <a:ext cx="177508" cy="177811"/>
            </a:xfrm>
            <a:custGeom>
              <a:avLst/>
              <a:gdLst/>
              <a:ahLst/>
              <a:cxnLst/>
              <a:rect l="0" t="0" r="0" b="0"/>
              <a:pathLst>
                <a:path w="177508" h="177811">
                  <a:moveTo>
                    <a:pt x="26280" y="17279"/>
                  </a:moveTo>
                  <a:lnTo>
                    <a:pt x="26280" y="22020"/>
                  </a:lnTo>
                  <a:lnTo>
                    <a:pt x="25288" y="24409"/>
                  </a:lnTo>
                  <a:lnTo>
                    <a:pt x="19151" y="33503"/>
                  </a:lnTo>
                  <a:lnTo>
                    <a:pt x="16567" y="38018"/>
                  </a:lnTo>
                  <a:lnTo>
                    <a:pt x="13851" y="43011"/>
                  </a:lnTo>
                  <a:lnTo>
                    <a:pt x="11049" y="49317"/>
                  </a:lnTo>
                  <a:lnTo>
                    <a:pt x="8189" y="56497"/>
                  </a:lnTo>
                  <a:lnTo>
                    <a:pt x="5290" y="64261"/>
                  </a:lnTo>
                  <a:lnTo>
                    <a:pt x="3357" y="72413"/>
                  </a:lnTo>
                  <a:lnTo>
                    <a:pt x="2068" y="80824"/>
                  </a:lnTo>
                  <a:lnTo>
                    <a:pt x="1209" y="89409"/>
                  </a:lnTo>
                  <a:lnTo>
                    <a:pt x="637" y="98108"/>
                  </a:lnTo>
                  <a:lnTo>
                    <a:pt x="255" y="106884"/>
                  </a:lnTo>
                  <a:lnTo>
                    <a:pt x="0" y="115711"/>
                  </a:lnTo>
                  <a:lnTo>
                    <a:pt x="823" y="123581"/>
                  </a:lnTo>
                  <a:lnTo>
                    <a:pt x="2364" y="130812"/>
                  </a:lnTo>
                  <a:lnTo>
                    <a:pt x="4383" y="137616"/>
                  </a:lnTo>
                  <a:lnTo>
                    <a:pt x="7713" y="144137"/>
                  </a:lnTo>
                  <a:lnTo>
                    <a:pt x="11918" y="150469"/>
                  </a:lnTo>
                  <a:lnTo>
                    <a:pt x="16705" y="156674"/>
                  </a:lnTo>
                  <a:lnTo>
                    <a:pt x="21881" y="161803"/>
                  </a:lnTo>
                  <a:lnTo>
                    <a:pt x="27316" y="166214"/>
                  </a:lnTo>
                  <a:lnTo>
                    <a:pt x="32924" y="170148"/>
                  </a:lnTo>
                  <a:lnTo>
                    <a:pt x="38647" y="172770"/>
                  </a:lnTo>
                  <a:lnTo>
                    <a:pt x="44446" y="174518"/>
                  </a:lnTo>
                  <a:lnTo>
                    <a:pt x="50297" y="175683"/>
                  </a:lnTo>
                  <a:lnTo>
                    <a:pt x="56182" y="176461"/>
                  </a:lnTo>
                  <a:lnTo>
                    <a:pt x="62090" y="176979"/>
                  </a:lnTo>
                  <a:lnTo>
                    <a:pt x="68013" y="177324"/>
                  </a:lnTo>
                  <a:lnTo>
                    <a:pt x="79885" y="177707"/>
                  </a:lnTo>
                  <a:lnTo>
                    <a:pt x="85829" y="177810"/>
                  </a:lnTo>
                  <a:lnTo>
                    <a:pt x="91777" y="176886"/>
                  </a:lnTo>
                  <a:lnTo>
                    <a:pt x="97726" y="175278"/>
                  </a:lnTo>
                  <a:lnTo>
                    <a:pt x="103676" y="173213"/>
                  </a:lnTo>
                  <a:lnTo>
                    <a:pt x="110620" y="169853"/>
                  </a:lnTo>
                  <a:lnTo>
                    <a:pt x="118225" y="165628"/>
                  </a:lnTo>
                  <a:lnTo>
                    <a:pt x="126272" y="160827"/>
                  </a:lnTo>
                  <a:lnTo>
                    <a:pt x="133621" y="155642"/>
                  </a:lnTo>
                  <a:lnTo>
                    <a:pt x="140505" y="150201"/>
                  </a:lnTo>
                  <a:lnTo>
                    <a:pt x="147078" y="144590"/>
                  </a:lnTo>
                  <a:lnTo>
                    <a:pt x="152453" y="137872"/>
                  </a:lnTo>
                  <a:lnTo>
                    <a:pt x="157028" y="130417"/>
                  </a:lnTo>
                  <a:lnTo>
                    <a:pt x="161071" y="122470"/>
                  </a:lnTo>
                  <a:lnTo>
                    <a:pt x="164758" y="114195"/>
                  </a:lnTo>
                  <a:lnTo>
                    <a:pt x="168208" y="105702"/>
                  </a:lnTo>
                  <a:lnTo>
                    <a:pt x="171500" y="97065"/>
                  </a:lnTo>
                  <a:lnTo>
                    <a:pt x="173695" y="89321"/>
                  </a:lnTo>
                  <a:lnTo>
                    <a:pt x="175158" y="82175"/>
                  </a:lnTo>
                  <a:lnTo>
                    <a:pt x="176134" y="75426"/>
                  </a:lnTo>
                  <a:lnTo>
                    <a:pt x="176784" y="67950"/>
                  </a:lnTo>
                  <a:lnTo>
                    <a:pt x="177218" y="59990"/>
                  </a:lnTo>
                  <a:lnTo>
                    <a:pt x="177507" y="51706"/>
                  </a:lnTo>
                  <a:lnTo>
                    <a:pt x="176707" y="44200"/>
                  </a:lnTo>
                  <a:lnTo>
                    <a:pt x="175182" y="37211"/>
                  </a:lnTo>
                  <a:lnTo>
                    <a:pt x="173173" y="30567"/>
                  </a:lnTo>
                  <a:lnTo>
                    <a:pt x="169850" y="25145"/>
                  </a:lnTo>
                  <a:lnTo>
                    <a:pt x="165649" y="20539"/>
                  </a:lnTo>
                  <a:lnTo>
                    <a:pt x="160865" y="16476"/>
                  </a:lnTo>
                  <a:lnTo>
                    <a:pt x="156683" y="12775"/>
                  </a:lnTo>
                  <a:lnTo>
                    <a:pt x="149391" y="6017"/>
                  </a:lnTo>
                  <a:lnTo>
                    <a:pt x="144073" y="3818"/>
                  </a:lnTo>
                  <a:lnTo>
                    <a:pt x="137551" y="2353"/>
                  </a:lnTo>
                  <a:lnTo>
                    <a:pt x="130226" y="1375"/>
                  </a:lnTo>
                  <a:lnTo>
                    <a:pt x="123359" y="724"/>
                  </a:lnTo>
                  <a:lnTo>
                    <a:pt x="116796" y="289"/>
                  </a:lnTo>
                  <a:lnTo>
                    <a:pt x="110437" y="0"/>
                  </a:lnTo>
                  <a:lnTo>
                    <a:pt x="103220" y="799"/>
                  </a:lnTo>
                  <a:lnTo>
                    <a:pt x="95433" y="2324"/>
                  </a:lnTo>
                  <a:lnTo>
                    <a:pt x="87265" y="4332"/>
                  </a:lnTo>
                  <a:lnTo>
                    <a:pt x="80827" y="6664"/>
                  </a:lnTo>
                  <a:lnTo>
                    <a:pt x="75543" y="9210"/>
                  </a:lnTo>
                  <a:lnTo>
                    <a:pt x="71029" y="11900"/>
                  </a:lnTo>
                  <a:lnTo>
                    <a:pt x="67027" y="13693"/>
                  </a:lnTo>
                  <a:lnTo>
                    <a:pt x="63366" y="14889"/>
                  </a:lnTo>
                  <a:lnTo>
                    <a:pt x="59934" y="15686"/>
                  </a:lnTo>
                  <a:lnTo>
                    <a:pt x="56654" y="17209"/>
                  </a:lnTo>
                  <a:lnTo>
                    <a:pt x="53474" y="19218"/>
                  </a:lnTo>
                  <a:lnTo>
                    <a:pt x="50363" y="21548"/>
                  </a:lnTo>
                  <a:lnTo>
                    <a:pt x="49281" y="23102"/>
                  </a:lnTo>
                  <a:lnTo>
                    <a:pt x="49552" y="24138"/>
                  </a:lnTo>
                  <a:lnTo>
                    <a:pt x="50724" y="24828"/>
                  </a:lnTo>
                  <a:lnTo>
                    <a:pt x="51506" y="26281"/>
                  </a:lnTo>
                  <a:lnTo>
                    <a:pt x="52027" y="28241"/>
                  </a:lnTo>
                  <a:lnTo>
                    <a:pt x="53069" y="35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8"/>
            <p:cNvSpPr/>
            <p:nvPr/>
          </p:nvSpPr>
          <p:spPr>
            <a:xfrm>
              <a:off x="2630680" y="5947172"/>
              <a:ext cx="208258" cy="276286"/>
            </a:xfrm>
            <a:custGeom>
              <a:avLst/>
              <a:gdLst/>
              <a:ahLst/>
              <a:cxnLst/>
              <a:rect l="0" t="0" r="0" b="0"/>
              <a:pathLst>
                <a:path w="208258" h="276286">
                  <a:moveTo>
                    <a:pt x="146453" y="0"/>
                  </a:moveTo>
                  <a:lnTo>
                    <a:pt x="113033" y="0"/>
                  </a:lnTo>
                  <a:lnTo>
                    <a:pt x="107306" y="992"/>
                  </a:lnTo>
                  <a:lnTo>
                    <a:pt x="101503" y="2645"/>
                  </a:lnTo>
                  <a:lnTo>
                    <a:pt x="95650" y="4740"/>
                  </a:lnTo>
                  <a:lnTo>
                    <a:pt x="87780" y="8121"/>
                  </a:lnTo>
                  <a:lnTo>
                    <a:pt x="68451" y="17169"/>
                  </a:lnTo>
                  <a:lnTo>
                    <a:pt x="25144" y="38374"/>
                  </a:lnTo>
                  <a:lnTo>
                    <a:pt x="19940" y="41457"/>
                  </a:lnTo>
                  <a:lnTo>
                    <a:pt x="15478" y="44505"/>
                  </a:lnTo>
                  <a:lnTo>
                    <a:pt x="11511" y="47530"/>
                  </a:lnTo>
                  <a:lnTo>
                    <a:pt x="7874" y="51530"/>
                  </a:lnTo>
                  <a:lnTo>
                    <a:pt x="4458" y="56182"/>
                  </a:lnTo>
                  <a:lnTo>
                    <a:pt x="1188" y="61267"/>
                  </a:lnTo>
                  <a:lnTo>
                    <a:pt x="0" y="65649"/>
                  </a:lnTo>
                  <a:lnTo>
                    <a:pt x="200" y="69563"/>
                  </a:lnTo>
                  <a:lnTo>
                    <a:pt x="1326" y="73164"/>
                  </a:lnTo>
                  <a:lnTo>
                    <a:pt x="4061" y="76557"/>
                  </a:lnTo>
                  <a:lnTo>
                    <a:pt x="7869" y="79811"/>
                  </a:lnTo>
                  <a:lnTo>
                    <a:pt x="12392" y="82973"/>
                  </a:lnTo>
                  <a:lnTo>
                    <a:pt x="17391" y="86074"/>
                  </a:lnTo>
                  <a:lnTo>
                    <a:pt x="22709" y="89132"/>
                  </a:lnTo>
                  <a:lnTo>
                    <a:pt x="28238" y="92163"/>
                  </a:lnTo>
                  <a:lnTo>
                    <a:pt x="34901" y="95176"/>
                  </a:lnTo>
                  <a:lnTo>
                    <a:pt x="42319" y="98178"/>
                  </a:lnTo>
                  <a:lnTo>
                    <a:pt x="58499" y="104158"/>
                  </a:lnTo>
                  <a:lnTo>
                    <a:pt x="75612" y="110123"/>
                  </a:lnTo>
                  <a:lnTo>
                    <a:pt x="85335" y="114095"/>
                  </a:lnTo>
                  <a:lnTo>
                    <a:pt x="95786" y="118727"/>
                  </a:lnTo>
                  <a:lnTo>
                    <a:pt x="106722" y="123800"/>
                  </a:lnTo>
                  <a:lnTo>
                    <a:pt x="117981" y="128174"/>
                  </a:lnTo>
                  <a:lnTo>
                    <a:pt x="129456" y="132081"/>
                  </a:lnTo>
                  <a:lnTo>
                    <a:pt x="141075" y="135679"/>
                  </a:lnTo>
                  <a:lnTo>
                    <a:pt x="150805" y="140062"/>
                  </a:lnTo>
                  <a:lnTo>
                    <a:pt x="159276" y="144969"/>
                  </a:lnTo>
                  <a:lnTo>
                    <a:pt x="166908" y="150224"/>
                  </a:lnTo>
                  <a:lnTo>
                    <a:pt x="173980" y="154719"/>
                  </a:lnTo>
                  <a:lnTo>
                    <a:pt x="180679" y="158709"/>
                  </a:lnTo>
                  <a:lnTo>
                    <a:pt x="187130" y="162361"/>
                  </a:lnTo>
                  <a:lnTo>
                    <a:pt x="192422" y="166779"/>
                  </a:lnTo>
                  <a:lnTo>
                    <a:pt x="196943" y="171710"/>
                  </a:lnTo>
                  <a:lnTo>
                    <a:pt x="200949" y="176981"/>
                  </a:lnTo>
                  <a:lnTo>
                    <a:pt x="203619" y="182479"/>
                  </a:lnTo>
                  <a:lnTo>
                    <a:pt x="205400" y="188129"/>
                  </a:lnTo>
                  <a:lnTo>
                    <a:pt x="206587" y="193881"/>
                  </a:lnTo>
                  <a:lnTo>
                    <a:pt x="207378" y="198707"/>
                  </a:lnTo>
                  <a:lnTo>
                    <a:pt x="208257" y="206714"/>
                  </a:lnTo>
                  <a:lnTo>
                    <a:pt x="206507" y="211232"/>
                  </a:lnTo>
                  <a:lnTo>
                    <a:pt x="203356" y="216228"/>
                  </a:lnTo>
                  <a:lnTo>
                    <a:pt x="199271" y="221542"/>
                  </a:lnTo>
                  <a:lnTo>
                    <a:pt x="194563" y="227069"/>
                  </a:lnTo>
                  <a:lnTo>
                    <a:pt x="189441" y="232739"/>
                  </a:lnTo>
                  <a:lnTo>
                    <a:pt x="184041" y="238503"/>
                  </a:lnTo>
                  <a:lnTo>
                    <a:pt x="178457" y="243338"/>
                  </a:lnTo>
                  <a:lnTo>
                    <a:pt x="172750" y="247553"/>
                  </a:lnTo>
                  <a:lnTo>
                    <a:pt x="166961" y="251356"/>
                  </a:lnTo>
                  <a:lnTo>
                    <a:pt x="160125" y="254883"/>
                  </a:lnTo>
                  <a:lnTo>
                    <a:pt x="152591" y="258227"/>
                  </a:lnTo>
                  <a:lnTo>
                    <a:pt x="144592" y="261448"/>
                  </a:lnTo>
                  <a:lnTo>
                    <a:pt x="137274" y="264588"/>
                  </a:lnTo>
                  <a:lnTo>
                    <a:pt x="123853" y="270722"/>
                  </a:lnTo>
                  <a:lnTo>
                    <a:pt x="117495" y="272755"/>
                  </a:lnTo>
                  <a:lnTo>
                    <a:pt x="111273" y="274110"/>
                  </a:lnTo>
                  <a:lnTo>
                    <a:pt x="105140" y="275013"/>
                  </a:lnTo>
                  <a:lnTo>
                    <a:pt x="100060" y="275616"/>
                  </a:lnTo>
                  <a:lnTo>
                    <a:pt x="95680" y="276017"/>
                  </a:lnTo>
                  <a:lnTo>
                    <a:pt x="91768" y="276285"/>
                  </a:lnTo>
                  <a:lnTo>
                    <a:pt x="87176" y="275471"/>
                  </a:lnTo>
                  <a:lnTo>
                    <a:pt x="82130" y="273936"/>
                  </a:lnTo>
                  <a:lnTo>
                    <a:pt x="76782" y="271921"/>
                  </a:lnTo>
                  <a:lnTo>
                    <a:pt x="72224" y="270577"/>
                  </a:lnTo>
                  <a:lnTo>
                    <a:pt x="68194" y="269682"/>
                  </a:lnTo>
                  <a:lnTo>
                    <a:pt x="64514" y="269084"/>
                  </a:lnTo>
                  <a:lnTo>
                    <a:pt x="62062" y="267694"/>
                  </a:lnTo>
                  <a:lnTo>
                    <a:pt x="60426" y="265775"/>
                  </a:lnTo>
                  <a:lnTo>
                    <a:pt x="57156" y="2589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9"/>
            <p:cNvSpPr/>
            <p:nvPr/>
          </p:nvSpPr>
          <p:spPr>
            <a:xfrm>
              <a:off x="2920008" y="5732859"/>
              <a:ext cx="71022" cy="410767"/>
            </a:xfrm>
            <a:custGeom>
              <a:avLst/>
              <a:gdLst/>
              <a:ahLst/>
              <a:cxnLst/>
              <a:rect l="0" t="0" r="0" b="0"/>
              <a:pathLst>
                <a:path w="71022" h="410767">
                  <a:moveTo>
                    <a:pt x="0" y="0"/>
                  </a:moveTo>
                  <a:lnTo>
                    <a:pt x="0" y="38160"/>
                  </a:lnTo>
                  <a:lnTo>
                    <a:pt x="992" y="47269"/>
                  </a:lnTo>
                  <a:lnTo>
                    <a:pt x="2646" y="57309"/>
                  </a:lnTo>
                  <a:lnTo>
                    <a:pt x="4740" y="67972"/>
                  </a:lnTo>
                  <a:lnTo>
                    <a:pt x="9713" y="90402"/>
                  </a:lnTo>
                  <a:lnTo>
                    <a:pt x="20991" y="137141"/>
                  </a:lnTo>
                  <a:lnTo>
                    <a:pt x="24908" y="149966"/>
                  </a:lnTo>
                  <a:lnTo>
                    <a:pt x="29504" y="163478"/>
                  </a:lnTo>
                  <a:lnTo>
                    <a:pt x="34552" y="177447"/>
                  </a:lnTo>
                  <a:lnTo>
                    <a:pt x="38909" y="190727"/>
                  </a:lnTo>
                  <a:lnTo>
                    <a:pt x="42807" y="203550"/>
                  </a:lnTo>
                  <a:lnTo>
                    <a:pt x="49783" y="228381"/>
                  </a:lnTo>
                  <a:lnTo>
                    <a:pt x="56191" y="252646"/>
                  </a:lnTo>
                  <a:lnTo>
                    <a:pt x="58296" y="265665"/>
                  </a:lnTo>
                  <a:lnTo>
                    <a:pt x="59700" y="279305"/>
                  </a:lnTo>
                  <a:lnTo>
                    <a:pt x="60636" y="293360"/>
                  </a:lnTo>
                  <a:lnTo>
                    <a:pt x="62252" y="305707"/>
                  </a:lnTo>
                  <a:lnTo>
                    <a:pt x="64322" y="316914"/>
                  </a:lnTo>
                  <a:lnTo>
                    <a:pt x="66694" y="327362"/>
                  </a:lnTo>
                  <a:lnTo>
                    <a:pt x="68275" y="338296"/>
                  </a:lnTo>
                  <a:lnTo>
                    <a:pt x="69329" y="349554"/>
                  </a:lnTo>
                  <a:lnTo>
                    <a:pt x="70500" y="370663"/>
                  </a:lnTo>
                  <a:lnTo>
                    <a:pt x="71021" y="386658"/>
                  </a:lnTo>
                  <a:lnTo>
                    <a:pt x="70167" y="392710"/>
                  </a:lnTo>
                  <a:lnTo>
                    <a:pt x="68606" y="397736"/>
                  </a:lnTo>
                  <a:lnTo>
                    <a:pt x="62508" y="41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0"/>
            <p:cNvSpPr/>
            <p:nvPr/>
          </p:nvSpPr>
          <p:spPr>
            <a:xfrm>
              <a:off x="2839641" y="5982891"/>
              <a:ext cx="151805" cy="44649"/>
            </a:xfrm>
            <a:custGeom>
              <a:avLst/>
              <a:gdLst/>
              <a:ahLst/>
              <a:cxnLst/>
              <a:rect l="0" t="0" r="0" b="0"/>
              <a:pathLst>
                <a:path w="151805" h="44649">
                  <a:moveTo>
                    <a:pt x="0" y="44648"/>
                  </a:moveTo>
                  <a:lnTo>
                    <a:pt x="0" y="36959"/>
                  </a:lnTo>
                  <a:lnTo>
                    <a:pt x="992" y="36545"/>
                  </a:lnTo>
                  <a:lnTo>
                    <a:pt x="4740" y="36086"/>
                  </a:lnTo>
                  <a:lnTo>
                    <a:pt x="6136" y="34972"/>
                  </a:lnTo>
                  <a:lnTo>
                    <a:pt x="7068" y="33236"/>
                  </a:lnTo>
                  <a:lnTo>
                    <a:pt x="7688" y="31086"/>
                  </a:lnTo>
                  <a:lnTo>
                    <a:pt x="11078" y="29654"/>
                  </a:lnTo>
                  <a:lnTo>
                    <a:pt x="16315" y="28699"/>
                  </a:lnTo>
                  <a:lnTo>
                    <a:pt x="22783" y="28062"/>
                  </a:lnTo>
                  <a:lnTo>
                    <a:pt x="30071" y="26645"/>
                  </a:lnTo>
                  <a:lnTo>
                    <a:pt x="37907" y="24709"/>
                  </a:lnTo>
                  <a:lnTo>
                    <a:pt x="46107" y="22426"/>
                  </a:lnTo>
                  <a:lnTo>
                    <a:pt x="54550" y="20903"/>
                  </a:lnTo>
                  <a:lnTo>
                    <a:pt x="63156" y="19888"/>
                  </a:lnTo>
                  <a:lnTo>
                    <a:pt x="71869" y="19212"/>
                  </a:lnTo>
                  <a:lnTo>
                    <a:pt x="80655" y="17768"/>
                  </a:lnTo>
                  <a:lnTo>
                    <a:pt x="89489" y="15814"/>
                  </a:lnTo>
                  <a:lnTo>
                    <a:pt x="98354" y="13520"/>
                  </a:lnTo>
                  <a:lnTo>
                    <a:pt x="107241" y="10997"/>
                  </a:lnTo>
                  <a:lnTo>
                    <a:pt x="125053" y="5549"/>
                  </a:lnTo>
                  <a:lnTo>
                    <a:pt x="131986" y="3699"/>
                  </a:lnTo>
                  <a:lnTo>
                    <a:pt x="137600" y="2466"/>
                  </a:lnTo>
                  <a:lnTo>
                    <a:pt x="1518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1"/>
            <p:cNvSpPr/>
            <p:nvPr/>
          </p:nvSpPr>
          <p:spPr>
            <a:xfrm>
              <a:off x="3054062" y="5952235"/>
              <a:ext cx="357080" cy="235887"/>
            </a:xfrm>
            <a:custGeom>
              <a:avLst/>
              <a:gdLst/>
              <a:ahLst/>
              <a:cxnLst/>
              <a:rect l="0" t="0" r="0" b="0"/>
              <a:pathLst>
                <a:path w="357080" h="235887">
                  <a:moveTo>
                    <a:pt x="8821" y="66374"/>
                  </a:moveTo>
                  <a:lnTo>
                    <a:pt x="4080" y="71114"/>
                  </a:lnTo>
                  <a:lnTo>
                    <a:pt x="2684" y="73503"/>
                  </a:lnTo>
                  <a:lnTo>
                    <a:pt x="1133" y="78803"/>
                  </a:lnTo>
                  <a:lnTo>
                    <a:pt x="719" y="82598"/>
                  </a:lnTo>
                  <a:lnTo>
                    <a:pt x="443" y="87112"/>
                  </a:lnTo>
                  <a:lnTo>
                    <a:pt x="136" y="96427"/>
                  </a:lnTo>
                  <a:lnTo>
                    <a:pt x="0" y="103874"/>
                  </a:lnTo>
                  <a:lnTo>
                    <a:pt x="1948" y="106257"/>
                  </a:lnTo>
                  <a:lnTo>
                    <a:pt x="5231" y="107846"/>
                  </a:lnTo>
                  <a:lnTo>
                    <a:pt x="9404" y="108905"/>
                  </a:lnTo>
                  <a:lnTo>
                    <a:pt x="16687" y="112727"/>
                  </a:lnTo>
                  <a:lnTo>
                    <a:pt x="20018" y="115136"/>
                  </a:lnTo>
                  <a:lnTo>
                    <a:pt x="29011" y="117812"/>
                  </a:lnTo>
                  <a:lnTo>
                    <a:pt x="34187" y="118525"/>
                  </a:lnTo>
                  <a:lnTo>
                    <a:pt x="45230" y="116672"/>
                  </a:lnTo>
                  <a:lnTo>
                    <a:pt x="73229" y="107399"/>
                  </a:lnTo>
                  <a:lnTo>
                    <a:pt x="80533" y="104638"/>
                  </a:lnTo>
                  <a:lnTo>
                    <a:pt x="87387" y="101806"/>
                  </a:lnTo>
                  <a:lnTo>
                    <a:pt x="93940" y="98925"/>
                  </a:lnTo>
                  <a:lnTo>
                    <a:pt x="100294" y="95020"/>
                  </a:lnTo>
                  <a:lnTo>
                    <a:pt x="106514" y="90432"/>
                  </a:lnTo>
                  <a:lnTo>
                    <a:pt x="112645" y="85390"/>
                  </a:lnTo>
                  <a:lnTo>
                    <a:pt x="118716" y="80043"/>
                  </a:lnTo>
                  <a:lnTo>
                    <a:pt x="124749" y="74495"/>
                  </a:lnTo>
                  <a:lnTo>
                    <a:pt x="130754" y="68811"/>
                  </a:lnTo>
                  <a:lnTo>
                    <a:pt x="135751" y="63038"/>
                  </a:lnTo>
                  <a:lnTo>
                    <a:pt x="140073" y="57205"/>
                  </a:lnTo>
                  <a:lnTo>
                    <a:pt x="143948" y="51332"/>
                  </a:lnTo>
                  <a:lnTo>
                    <a:pt x="146530" y="45432"/>
                  </a:lnTo>
                  <a:lnTo>
                    <a:pt x="148252" y="39514"/>
                  </a:lnTo>
                  <a:lnTo>
                    <a:pt x="149400" y="33585"/>
                  </a:lnTo>
                  <a:lnTo>
                    <a:pt x="150165" y="28639"/>
                  </a:lnTo>
                  <a:lnTo>
                    <a:pt x="150676" y="24351"/>
                  </a:lnTo>
                  <a:lnTo>
                    <a:pt x="151016" y="20499"/>
                  </a:lnTo>
                  <a:lnTo>
                    <a:pt x="150250" y="16939"/>
                  </a:lnTo>
                  <a:lnTo>
                    <a:pt x="146754" y="10338"/>
                  </a:lnTo>
                  <a:lnTo>
                    <a:pt x="141893" y="4097"/>
                  </a:lnTo>
                  <a:lnTo>
                    <a:pt x="139207" y="1044"/>
                  </a:lnTo>
                  <a:lnTo>
                    <a:pt x="135432" y="0"/>
                  </a:lnTo>
                  <a:lnTo>
                    <a:pt x="130932" y="297"/>
                  </a:lnTo>
                  <a:lnTo>
                    <a:pt x="125947" y="1487"/>
                  </a:lnTo>
                  <a:lnTo>
                    <a:pt x="119647" y="3272"/>
                  </a:lnTo>
                  <a:lnTo>
                    <a:pt x="104710" y="7902"/>
                  </a:lnTo>
                  <a:lnTo>
                    <a:pt x="97552" y="11518"/>
                  </a:lnTo>
                  <a:lnTo>
                    <a:pt x="90795" y="15913"/>
                  </a:lnTo>
                  <a:lnTo>
                    <a:pt x="84306" y="20827"/>
                  </a:lnTo>
                  <a:lnTo>
                    <a:pt x="77996" y="26088"/>
                  </a:lnTo>
                  <a:lnTo>
                    <a:pt x="71805" y="31579"/>
                  </a:lnTo>
                  <a:lnTo>
                    <a:pt x="65693" y="37224"/>
                  </a:lnTo>
                  <a:lnTo>
                    <a:pt x="60626" y="43965"/>
                  </a:lnTo>
                  <a:lnTo>
                    <a:pt x="56256" y="51434"/>
                  </a:lnTo>
                  <a:lnTo>
                    <a:pt x="52351" y="59391"/>
                  </a:lnTo>
                  <a:lnTo>
                    <a:pt x="48755" y="67672"/>
                  </a:lnTo>
                  <a:lnTo>
                    <a:pt x="45365" y="76169"/>
                  </a:lnTo>
                  <a:lnTo>
                    <a:pt x="42114" y="84810"/>
                  </a:lnTo>
                  <a:lnTo>
                    <a:pt x="39946" y="93548"/>
                  </a:lnTo>
                  <a:lnTo>
                    <a:pt x="38501" y="102349"/>
                  </a:lnTo>
                  <a:lnTo>
                    <a:pt x="37537" y="111193"/>
                  </a:lnTo>
                  <a:lnTo>
                    <a:pt x="37887" y="119074"/>
                  </a:lnTo>
                  <a:lnTo>
                    <a:pt x="39112" y="126312"/>
                  </a:lnTo>
                  <a:lnTo>
                    <a:pt x="40921" y="133122"/>
                  </a:lnTo>
                  <a:lnTo>
                    <a:pt x="43119" y="139647"/>
                  </a:lnTo>
                  <a:lnTo>
                    <a:pt x="45577" y="145980"/>
                  </a:lnTo>
                  <a:lnTo>
                    <a:pt x="48208" y="152187"/>
                  </a:lnTo>
                  <a:lnTo>
                    <a:pt x="52938" y="158309"/>
                  </a:lnTo>
                  <a:lnTo>
                    <a:pt x="59069" y="164375"/>
                  </a:lnTo>
                  <a:lnTo>
                    <a:pt x="66132" y="170404"/>
                  </a:lnTo>
                  <a:lnTo>
                    <a:pt x="73817" y="174422"/>
                  </a:lnTo>
                  <a:lnTo>
                    <a:pt x="81917" y="177101"/>
                  </a:lnTo>
                  <a:lnTo>
                    <a:pt x="90294" y="178888"/>
                  </a:lnTo>
                  <a:lnTo>
                    <a:pt x="98855" y="181071"/>
                  </a:lnTo>
                  <a:lnTo>
                    <a:pt x="107539" y="183518"/>
                  </a:lnTo>
                  <a:lnTo>
                    <a:pt x="116305" y="186143"/>
                  </a:lnTo>
                  <a:lnTo>
                    <a:pt x="125126" y="187891"/>
                  </a:lnTo>
                  <a:lnTo>
                    <a:pt x="133982" y="189058"/>
                  </a:lnTo>
                  <a:lnTo>
                    <a:pt x="142863" y="189835"/>
                  </a:lnTo>
                  <a:lnTo>
                    <a:pt x="151761" y="190353"/>
                  </a:lnTo>
                  <a:lnTo>
                    <a:pt x="169584" y="190930"/>
                  </a:lnTo>
                  <a:lnTo>
                    <a:pt x="196353" y="191253"/>
                  </a:lnTo>
                  <a:lnTo>
                    <a:pt x="205280" y="190307"/>
                  </a:lnTo>
                  <a:lnTo>
                    <a:pt x="214208" y="188684"/>
                  </a:lnTo>
                  <a:lnTo>
                    <a:pt x="223136" y="186609"/>
                  </a:lnTo>
                  <a:lnTo>
                    <a:pt x="231072" y="185226"/>
                  </a:lnTo>
                  <a:lnTo>
                    <a:pt x="238348" y="184304"/>
                  </a:lnTo>
                  <a:lnTo>
                    <a:pt x="245183" y="183690"/>
                  </a:lnTo>
                  <a:lnTo>
                    <a:pt x="251723" y="183280"/>
                  </a:lnTo>
                  <a:lnTo>
                    <a:pt x="264283" y="182825"/>
                  </a:lnTo>
                  <a:lnTo>
                    <a:pt x="281386" y="182532"/>
                  </a:lnTo>
                  <a:lnTo>
                    <a:pt x="288050" y="182492"/>
                  </a:lnTo>
                  <a:lnTo>
                    <a:pt x="291215" y="183474"/>
                  </a:lnTo>
                  <a:lnTo>
                    <a:pt x="297379" y="187210"/>
                  </a:lnTo>
                  <a:lnTo>
                    <a:pt x="299419" y="190588"/>
                  </a:lnTo>
                  <a:lnTo>
                    <a:pt x="300780" y="194824"/>
                  </a:lnTo>
                  <a:lnTo>
                    <a:pt x="302963" y="206400"/>
                  </a:lnTo>
                  <a:lnTo>
                    <a:pt x="305907" y="210629"/>
                  </a:lnTo>
                  <a:lnTo>
                    <a:pt x="308082" y="213145"/>
                  </a:lnTo>
                  <a:lnTo>
                    <a:pt x="309531" y="215816"/>
                  </a:lnTo>
                  <a:lnTo>
                    <a:pt x="311142" y="221428"/>
                  </a:lnTo>
                  <a:lnTo>
                    <a:pt x="311858" y="227230"/>
                  </a:lnTo>
                  <a:lnTo>
                    <a:pt x="312420" y="235886"/>
                  </a:lnTo>
                  <a:lnTo>
                    <a:pt x="312427" y="231253"/>
                  </a:lnTo>
                  <a:lnTo>
                    <a:pt x="311436" y="228880"/>
                  </a:lnTo>
                  <a:lnTo>
                    <a:pt x="307689" y="223596"/>
                  </a:lnTo>
                  <a:lnTo>
                    <a:pt x="306293" y="219806"/>
                  </a:lnTo>
                  <a:lnTo>
                    <a:pt x="305362" y="215295"/>
                  </a:lnTo>
                  <a:lnTo>
                    <a:pt x="304742" y="210304"/>
                  </a:lnTo>
                  <a:lnTo>
                    <a:pt x="303335" y="204991"/>
                  </a:lnTo>
                  <a:lnTo>
                    <a:pt x="301406" y="199465"/>
                  </a:lnTo>
                  <a:lnTo>
                    <a:pt x="299128" y="193797"/>
                  </a:lnTo>
                  <a:lnTo>
                    <a:pt x="297609" y="187041"/>
                  </a:lnTo>
                  <a:lnTo>
                    <a:pt x="296596" y="179562"/>
                  </a:lnTo>
                  <a:lnTo>
                    <a:pt x="295921" y="171598"/>
                  </a:lnTo>
                  <a:lnTo>
                    <a:pt x="294479" y="163313"/>
                  </a:lnTo>
                  <a:lnTo>
                    <a:pt x="292525" y="154812"/>
                  </a:lnTo>
                  <a:lnTo>
                    <a:pt x="290230" y="146169"/>
                  </a:lnTo>
                  <a:lnTo>
                    <a:pt x="288701" y="137431"/>
                  </a:lnTo>
                  <a:lnTo>
                    <a:pt x="287681" y="128628"/>
                  </a:lnTo>
                  <a:lnTo>
                    <a:pt x="287001" y="119783"/>
                  </a:lnTo>
                  <a:lnTo>
                    <a:pt x="286548" y="111902"/>
                  </a:lnTo>
                  <a:lnTo>
                    <a:pt x="286044" y="97854"/>
                  </a:lnTo>
                  <a:lnTo>
                    <a:pt x="285676" y="57623"/>
                  </a:lnTo>
                  <a:lnTo>
                    <a:pt x="286657" y="53595"/>
                  </a:lnTo>
                  <a:lnTo>
                    <a:pt x="290392" y="46473"/>
                  </a:lnTo>
                  <a:lnTo>
                    <a:pt x="292777" y="44177"/>
                  </a:lnTo>
                  <a:lnTo>
                    <a:pt x="295359" y="42647"/>
                  </a:lnTo>
                  <a:lnTo>
                    <a:pt x="298073" y="41626"/>
                  </a:lnTo>
                  <a:lnTo>
                    <a:pt x="303734" y="37847"/>
                  </a:lnTo>
                  <a:lnTo>
                    <a:pt x="306633" y="35450"/>
                  </a:lnTo>
                  <a:lnTo>
                    <a:pt x="309557" y="33852"/>
                  </a:lnTo>
                  <a:lnTo>
                    <a:pt x="315453" y="32076"/>
                  </a:lnTo>
                  <a:lnTo>
                    <a:pt x="319406" y="32595"/>
                  </a:lnTo>
                  <a:lnTo>
                    <a:pt x="333459" y="37073"/>
                  </a:lnTo>
                  <a:lnTo>
                    <a:pt x="344348" y="38841"/>
                  </a:lnTo>
                  <a:lnTo>
                    <a:pt x="347599" y="39089"/>
                  </a:lnTo>
                  <a:lnTo>
                    <a:pt x="357079" y="39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2"/>
            <p:cNvSpPr/>
            <p:nvPr/>
          </p:nvSpPr>
          <p:spPr>
            <a:xfrm>
              <a:off x="3519837" y="6009680"/>
              <a:ext cx="184926" cy="128882"/>
            </a:xfrm>
            <a:custGeom>
              <a:avLst/>
              <a:gdLst/>
              <a:ahLst/>
              <a:cxnLst/>
              <a:rect l="0" t="0" r="0" b="0"/>
              <a:pathLst>
                <a:path w="184926" h="128882">
                  <a:moveTo>
                    <a:pt x="78827" y="0"/>
                  </a:moveTo>
                  <a:lnTo>
                    <a:pt x="74087" y="0"/>
                  </a:lnTo>
                  <a:lnTo>
                    <a:pt x="70706" y="992"/>
                  </a:lnTo>
                  <a:lnTo>
                    <a:pt x="66467" y="2645"/>
                  </a:lnTo>
                  <a:lnTo>
                    <a:pt x="61658" y="4739"/>
                  </a:lnTo>
                  <a:lnTo>
                    <a:pt x="57459" y="7128"/>
                  </a:lnTo>
                  <a:lnTo>
                    <a:pt x="53668" y="9713"/>
                  </a:lnTo>
                  <a:lnTo>
                    <a:pt x="50148" y="12428"/>
                  </a:lnTo>
                  <a:lnTo>
                    <a:pt x="45817" y="16223"/>
                  </a:lnTo>
                  <a:lnTo>
                    <a:pt x="40946" y="20737"/>
                  </a:lnTo>
                  <a:lnTo>
                    <a:pt x="24608" y="36571"/>
                  </a:lnTo>
                  <a:lnTo>
                    <a:pt x="18869" y="42240"/>
                  </a:lnTo>
                  <a:lnTo>
                    <a:pt x="15043" y="48004"/>
                  </a:lnTo>
                  <a:lnTo>
                    <a:pt x="12491" y="53830"/>
                  </a:lnTo>
                  <a:lnTo>
                    <a:pt x="10791" y="59699"/>
                  </a:lnTo>
                  <a:lnTo>
                    <a:pt x="8665" y="65596"/>
                  </a:lnTo>
                  <a:lnTo>
                    <a:pt x="6256" y="71512"/>
                  </a:lnTo>
                  <a:lnTo>
                    <a:pt x="3657" y="77440"/>
                  </a:lnTo>
                  <a:lnTo>
                    <a:pt x="1924" y="83376"/>
                  </a:lnTo>
                  <a:lnTo>
                    <a:pt x="769" y="89319"/>
                  </a:lnTo>
                  <a:lnTo>
                    <a:pt x="0" y="95265"/>
                  </a:lnTo>
                  <a:lnTo>
                    <a:pt x="1471" y="100220"/>
                  </a:lnTo>
                  <a:lnTo>
                    <a:pt x="4436" y="104516"/>
                  </a:lnTo>
                  <a:lnTo>
                    <a:pt x="18713" y="118541"/>
                  </a:lnTo>
                  <a:lnTo>
                    <a:pt x="23868" y="121691"/>
                  </a:lnTo>
                  <a:lnTo>
                    <a:pt x="30281" y="124784"/>
                  </a:lnTo>
                  <a:lnTo>
                    <a:pt x="37534" y="127837"/>
                  </a:lnTo>
                  <a:lnTo>
                    <a:pt x="45345" y="128881"/>
                  </a:lnTo>
                  <a:lnTo>
                    <a:pt x="53529" y="128584"/>
                  </a:lnTo>
                  <a:lnTo>
                    <a:pt x="61962" y="127395"/>
                  </a:lnTo>
                  <a:lnTo>
                    <a:pt x="70560" y="126602"/>
                  </a:lnTo>
                  <a:lnTo>
                    <a:pt x="79269" y="126073"/>
                  </a:lnTo>
                  <a:lnTo>
                    <a:pt x="88052" y="125720"/>
                  </a:lnTo>
                  <a:lnTo>
                    <a:pt x="96883" y="124493"/>
                  </a:lnTo>
                  <a:lnTo>
                    <a:pt x="105747" y="122683"/>
                  </a:lnTo>
                  <a:lnTo>
                    <a:pt x="114633" y="120483"/>
                  </a:lnTo>
                  <a:lnTo>
                    <a:pt x="122541" y="118025"/>
                  </a:lnTo>
                  <a:lnTo>
                    <a:pt x="129798" y="115394"/>
                  </a:lnTo>
                  <a:lnTo>
                    <a:pt x="136620" y="112648"/>
                  </a:lnTo>
                  <a:lnTo>
                    <a:pt x="143153" y="108833"/>
                  </a:lnTo>
                  <a:lnTo>
                    <a:pt x="149492" y="104305"/>
                  </a:lnTo>
                  <a:lnTo>
                    <a:pt x="155703" y="99303"/>
                  </a:lnTo>
                  <a:lnTo>
                    <a:pt x="161828" y="93983"/>
                  </a:lnTo>
                  <a:lnTo>
                    <a:pt x="167895" y="88452"/>
                  </a:lnTo>
                  <a:lnTo>
                    <a:pt x="173925" y="82780"/>
                  </a:lnTo>
                  <a:lnTo>
                    <a:pt x="177945" y="77015"/>
                  </a:lnTo>
                  <a:lnTo>
                    <a:pt x="180624" y="71187"/>
                  </a:lnTo>
                  <a:lnTo>
                    <a:pt x="182411" y="65317"/>
                  </a:lnTo>
                  <a:lnTo>
                    <a:pt x="183601" y="60412"/>
                  </a:lnTo>
                  <a:lnTo>
                    <a:pt x="184395" y="56149"/>
                  </a:lnTo>
                  <a:lnTo>
                    <a:pt x="184925" y="52315"/>
                  </a:lnTo>
                  <a:lnTo>
                    <a:pt x="184285" y="47775"/>
                  </a:lnTo>
                  <a:lnTo>
                    <a:pt x="182867" y="42764"/>
                  </a:lnTo>
                  <a:lnTo>
                    <a:pt x="180929" y="37439"/>
                  </a:lnTo>
                  <a:lnTo>
                    <a:pt x="177653" y="31904"/>
                  </a:lnTo>
                  <a:lnTo>
                    <a:pt x="173485" y="26231"/>
                  </a:lnTo>
                  <a:lnTo>
                    <a:pt x="168721" y="20464"/>
                  </a:lnTo>
                  <a:lnTo>
                    <a:pt x="163561" y="16619"/>
                  </a:lnTo>
                  <a:lnTo>
                    <a:pt x="158137" y="14055"/>
                  </a:lnTo>
                  <a:lnTo>
                    <a:pt x="145826" y="10215"/>
                  </a:lnTo>
                  <a:lnTo>
                    <a:pt x="130433" y="5201"/>
                  </a:lnTo>
                  <a:lnTo>
                    <a:pt x="123153" y="4459"/>
                  </a:lnTo>
                  <a:lnTo>
                    <a:pt x="116315" y="4957"/>
                  </a:lnTo>
                  <a:lnTo>
                    <a:pt x="109772" y="6281"/>
                  </a:lnTo>
                  <a:lnTo>
                    <a:pt x="103426" y="7164"/>
                  </a:lnTo>
                  <a:lnTo>
                    <a:pt x="97211" y="7753"/>
                  </a:lnTo>
                  <a:lnTo>
                    <a:pt x="91083" y="8145"/>
                  </a:lnTo>
                  <a:lnTo>
                    <a:pt x="84021" y="9399"/>
                  </a:lnTo>
                  <a:lnTo>
                    <a:pt x="76337" y="11227"/>
                  </a:lnTo>
                  <a:lnTo>
                    <a:pt x="52038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3"/>
            <p:cNvSpPr/>
            <p:nvPr/>
          </p:nvSpPr>
          <p:spPr>
            <a:xfrm>
              <a:off x="3759399" y="6038436"/>
              <a:ext cx="223073" cy="203417"/>
            </a:xfrm>
            <a:custGeom>
              <a:avLst/>
              <a:gdLst/>
              <a:ahLst/>
              <a:cxnLst/>
              <a:rect l="0" t="0" r="0" b="0"/>
              <a:pathLst>
                <a:path w="223073" h="203417">
                  <a:moveTo>
                    <a:pt x="26789" y="33752"/>
                  </a:moveTo>
                  <a:lnTo>
                    <a:pt x="26789" y="38492"/>
                  </a:lnTo>
                  <a:lnTo>
                    <a:pt x="25796" y="40881"/>
                  </a:lnTo>
                  <a:lnTo>
                    <a:pt x="22048" y="46180"/>
                  </a:lnTo>
                  <a:lnTo>
                    <a:pt x="20651" y="50968"/>
                  </a:lnTo>
                  <a:lnTo>
                    <a:pt x="19720" y="57135"/>
                  </a:lnTo>
                  <a:lnTo>
                    <a:pt x="19100" y="64223"/>
                  </a:lnTo>
                  <a:lnTo>
                    <a:pt x="17694" y="71925"/>
                  </a:lnTo>
                  <a:lnTo>
                    <a:pt x="15765" y="80037"/>
                  </a:lnTo>
                  <a:lnTo>
                    <a:pt x="13486" y="88421"/>
                  </a:lnTo>
                  <a:lnTo>
                    <a:pt x="8309" y="105674"/>
                  </a:lnTo>
                  <a:lnTo>
                    <a:pt x="5539" y="114442"/>
                  </a:lnTo>
                  <a:lnTo>
                    <a:pt x="3692" y="122272"/>
                  </a:lnTo>
                  <a:lnTo>
                    <a:pt x="2462" y="129476"/>
                  </a:lnTo>
                  <a:lnTo>
                    <a:pt x="1641" y="136263"/>
                  </a:lnTo>
                  <a:lnTo>
                    <a:pt x="1094" y="142772"/>
                  </a:lnTo>
                  <a:lnTo>
                    <a:pt x="729" y="149096"/>
                  </a:lnTo>
                  <a:lnTo>
                    <a:pt x="324" y="160422"/>
                  </a:lnTo>
                  <a:lnTo>
                    <a:pt x="95" y="172376"/>
                  </a:lnTo>
                  <a:lnTo>
                    <a:pt x="0" y="193949"/>
                  </a:lnTo>
                  <a:lnTo>
                    <a:pt x="4740" y="189586"/>
                  </a:lnTo>
                  <a:lnTo>
                    <a:pt x="6136" y="186259"/>
                  </a:lnTo>
                  <a:lnTo>
                    <a:pt x="7067" y="182056"/>
                  </a:lnTo>
                  <a:lnTo>
                    <a:pt x="7688" y="177270"/>
                  </a:lnTo>
                  <a:lnTo>
                    <a:pt x="10086" y="172094"/>
                  </a:lnTo>
                  <a:lnTo>
                    <a:pt x="13669" y="166660"/>
                  </a:lnTo>
                  <a:lnTo>
                    <a:pt x="18042" y="161052"/>
                  </a:lnTo>
                  <a:lnTo>
                    <a:pt x="21950" y="154337"/>
                  </a:lnTo>
                  <a:lnTo>
                    <a:pt x="25547" y="146884"/>
                  </a:lnTo>
                  <a:lnTo>
                    <a:pt x="28938" y="138939"/>
                  </a:lnTo>
                  <a:lnTo>
                    <a:pt x="37996" y="119528"/>
                  </a:lnTo>
                  <a:lnTo>
                    <a:pt x="43190" y="108795"/>
                  </a:lnTo>
                  <a:lnTo>
                    <a:pt x="48637" y="98663"/>
                  </a:lnTo>
                  <a:lnTo>
                    <a:pt x="54252" y="88932"/>
                  </a:lnTo>
                  <a:lnTo>
                    <a:pt x="59980" y="79468"/>
                  </a:lnTo>
                  <a:lnTo>
                    <a:pt x="66776" y="70183"/>
                  </a:lnTo>
                  <a:lnTo>
                    <a:pt x="74283" y="61015"/>
                  </a:lnTo>
                  <a:lnTo>
                    <a:pt x="82264" y="51928"/>
                  </a:lnTo>
                  <a:lnTo>
                    <a:pt x="90561" y="43885"/>
                  </a:lnTo>
                  <a:lnTo>
                    <a:pt x="99069" y="36539"/>
                  </a:lnTo>
                  <a:lnTo>
                    <a:pt x="107718" y="29656"/>
                  </a:lnTo>
                  <a:lnTo>
                    <a:pt x="115468" y="24076"/>
                  </a:lnTo>
                  <a:lnTo>
                    <a:pt x="122619" y="19364"/>
                  </a:lnTo>
                  <a:lnTo>
                    <a:pt x="129371" y="15230"/>
                  </a:lnTo>
                  <a:lnTo>
                    <a:pt x="136849" y="11482"/>
                  </a:lnTo>
                  <a:lnTo>
                    <a:pt x="144810" y="7991"/>
                  </a:lnTo>
                  <a:lnTo>
                    <a:pt x="153095" y="4672"/>
                  </a:lnTo>
                  <a:lnTo>
                    <a:pt x="160602" y="2458"/>
                  </a:lnTo>
                  <a:lnTo>
                    <a:pt x="167592" y="983"/>
                  </a:lnTo>
                  <a:lnTo>
                    <a:pt x="174235" y="0"/>
                  </a:lnTo>
                  <a:lnTo>
                    <a:pt x="180648" y="336"/>
                  </a:lnTo>
                  <a:lnTo>
                    <a:pt x="186909" y="1553"/>
                  </a:lnTo>
                  <a:lnTo>
                    <a:pt x="193066" y="3356"/>
                  </a:lnTo>
                  <a:lnTo>
                    <a:pt x="198164" y="6543"/>
                  </a:lnTo>
                  <a:lnTo>
                    <a:pt x="202554" y="10651"/>
                  </a:lnTo>
                  <a:lnTo>
                    <a:pt x="206474" y="15375"/>
                  </a:lnTo>
                  <a:lnTo>
                    <a:pt x="210078" y="20509"/>
                  </a:lnTo>
                  <a:lnTo>
                    <a:pt x="213474" y="25915"/>
                  </a:lnTo>
                  <a:lnTo>
                    <a:pt x="216730" y="31504"/>
                  </a:lnTo>
                  <a:lnTo>
                    <a:pt x="218900" y="38206"/>
                  </a:lnTo>
                  <a:lnTo>
                    <a:pt x="220347" y="45651"/>
                  </a:lnTo>
                  <a:lnTo>
                    <a:pt x="221312" y="53591"/>
                  </a:lnTo>
                  <a:lnTo>
                    <a:pt x="221955" y="61861"/>
                  </a:lnTo>
                  <a:lnTo>
                    <a:pt x="222384" y="70350"/>
                  </a:lnTo>
                  <a:lnTo>
                    <a:pt x="222860" y="87721"/>
                  </a:lnTo>
                  <a:lnTo>
                    <a:pt x="223072" y="105363"/>
                  </a:lnTo>
                  <a:lnTo>
                    <a:pt x="222137" y="114235"/>
                  </a:lnTo>
                  <a:lnTo>
                    <a:pt x="220521" y="123125"/>
                  </a:lnTo>
                  <a:lnTo>
                    <a:pt x="218451" y="132029"/>
                  </a:lnTo>
                  <a:lnTo>
                    <a:pt x="217071" y="140942"/>
                  </a:lnTo>
                  <a:lnTo>
                    <a:pt x="216152" y="149860"/>
                  </a:lnTo>
                  <a:lnTo>
                    <a:pt x="215538" y="158783"/>
                  </a:lnTo>
                  <a:lnTo>
                    <a:pt x="214138" y="165723"/>
                  </a:lnTo>
                  <a:lnTo>
                    <a:pt x="212211" y="171341"/>
                  </a:lnTo>
                  <a:lnTo>
                    <a:pt x="209935" y="176080"/>
                  </a:lnTo>
                  <a:lnTo>
                    <a:pt x="208417" y="180231"/>
                  </a:lnTo>
                  <a:lnTo>
                    <a:pt x="207406" y="183990"/>
                  </a:lnTo>
                  <a:lnTo>
                    <a:pt x="206731" y="187489"/>
                  </a:lnTo>
                  <a:lnTo>
                    <a:pt x="206282" y="190813"/>
                  </a:lnTo>
                  <a:lnTo>
                    <a:pt x="205982" y="194021"/>
                  </a:lnTo>
                  <a:lnTo>
                    <a:pt x="205382" y="203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4"/>
            <p:cNvSpPr/>
            <p:nvPr/>
          </p:nvSpPr>
          <p:spPr>
            <a:xfrm>
              <a:off x="4054792" y="6014743"/>
              <a:ext cx="213600" cy="244688"/>
            </a:xfrm>
            <a:custGeom>
              <a:avLst/>
              <a:gdLst/>
              <a:ahLst/>
              <a:cxnLst/>
              <a:rect l="0" t="0" r="0" b="0"/>
              <a:pathLst>
                <a:path w="213600" h="244688">
                  <a:moveTo>
                    <a:pt x="8216" y="75304"/>
                  </a:moveTo>
                  <a:lnTo>
                    <a:pt x="8216" y="105115"/>
                  </a:lnTo>
                  <a:lnTo>
                    <a:pt x="9208" y="108077"/>
                  </a:lnTo>
                  <a:lnTo>
                    <a:pt x="12956" y="114012"/>
                  </a:lnTo>
                  <a:lnTo>
                    <a:pt x="17929" y="119958"/>
                  </a:lnTo>
                  <a:lnTo>
                    <a:pt x="20645" y="122933"/>
                  </a:lnTo>
                  <a:lnTo>
                    <a:pt x="24439" y="124916"/>
                  </a:lnTo>
                  <a:lnTo>
                    <a:pt x="28953" y="126237"/>
                  </a:lnTo>
                  <a:lnTo>
                    <a:pt x="33948" y="127119"/>
                  </a:lnTo>
                  <a:lnTo>
                    <a:pt x="39261" y="128699"/>
                  </a:lnTo>
                  <a:lnTo>
                    <a:pt x="44787" y="130745"/>
                  </a:lnTo>
                  <a:lnTo>
                    <a:pt x="50456" y="133100"/>
                  </a:lnTo>
                  <a:lnTo>
                    <a:pt x="56220" y="133678"/>
                  </a:lnTo>
                  <a:lnTo>
                    <a:pt x="62047" y="133072"/>
                  </a:lnTo>
                  <a:lnTo>
                    <a:pt x="67916" y="131675"/>
                  </a:lnTo>
                  <a:lnTo>
                    <a:pt x="73812" y="130744"/>
                  </a:lnTo>
                  <a:lnTo>
                    <a:pt x="79728" y="130123"/>
                  </a:lnTo>
                  <a:lnTo>
                    <a:pt x="85656" y="129709"/>
                  </a:lnTo>
                  <a:lnTo>
                    <a:pt x="91593" y="128441"/>
                  </a:lnTo>
                  <a:lnTo>
                    <a:pt x="97535" y="126603"/>
                  </a:lnTo>
                  <a:lnTo>
                    <a:pt x="103481" y="124387"/>
                  </a:lnTo>
                  <a:lnTo>
                    <a:pt x="109429" y="121917"/>
                  </a:lnTo>
                  <a:lnTo>
                    <a:pt x="115379" y="119278"/>
                  </a:lnTo>
                  <a:lnTo>
                    <a:pt x="121330" y="116526"/>
                  </a:lnTo>
                  <a:lnTo>
                    <a:pt x="127281" y="112707"/>
                  </a:lnTo>
                  <a:lnTo>
                    <a:pt x="133233" y="108177"/>
                  </a:lnTo>
                  <a:lnTo>
                    <a:pt x="139186" y="103172"/>
                  </a:lnTo>
                  <a:lnTo>
                    <a:pt x="145138" y="97852"/>
                  </a:lnTo>
                  <a:lnTo>
                    <a:pt x="157045" y="86648"/>
                  </a:lnTo>
                  <a:lnTo>
                    <a:pt x="162005" y="80882"/>
                  </a:lnTo>
                  <a:lnTo>
                    <a:pt x="166305" y="75054"/>
                  </a:lnTo>
                  <a:lnTo>
                    <a:pt x="170163" y="69184"/>
                  </a:lnTo>
                  <a:lnTo>
                    <a:pt x="172735" y="63286"/>
                  </a:lnTo>
                  <a:lnTo>
                    <a:pt x="174451" y="57370"/>
                  </a:lnTo>
                  <a:lnTo>
                    <a:pt x="175594" y="51442"/>
                  </a:lnTo>
                  <a:lnTo>
                    <a:pt x="176356" y="45505"/>
                  </a:lnTo>
                  <a:lnTo>
                    <a:pt x="176864" y="39563"/>
                  </a:lnTo>
                  <a:lnTo>
                    <a:pt x="177428" y="28661"/>
                  </a:lnTo>
                  <a:lnTo>
                    <a:pt x="177679" y="20509"/>
                  </a:lnTo>
                  <a:lnTo>
                    <a:pt x="175762" y="16946"/>
                  </a:lnTo>
                  <a:lnTo>
                    <a:pt x="172498" y="13578"/>
                  </a:lnTo>
                  <a:lnTo>
                    <a:pt x="168339" y="10341"/>
                  </a:lnTo>
                  <a:lnTo>
                    <a:pt x="163582" y="7191"/>
                  </a:lnTo>
                  <a:lnTo>
                    <a:pt x="158426" y="4098"/>
                  </a:lnTo>
                  <a:lnTo>
                    <a:pt x="153004" y="1044"/>
                  </a:lnTo>
                  <a:lnTo>
                    <a:pt x="147406" y="0"/>
                  </a:lnTo>
                  <a:lnTo>
                    <a:pt x="141689" y="297"/>
                  </a:lnTo>
                  <a:lnTo>
                    <a:pt x="135893" y="1487"/>
                  </a:lnTo>
                  <a:lnTo>
                    <a:pt x="129053" y="3272"/>
                  </a:lnTo>
                  <a:lnTo>
                    <a:pt x="121516" y="5454"/>
                  </a:lnTo>
                  <a:lnTo>
                    <a:pt x="113515" y="7901"/>
                  </a:lnTo>
                  <a:lnTo>
                    <a:pt x="105204" y="12510"/>
                  </a:lnTo>
                  <a:lnTo>
                    <a:pt x="96688" y="18558"/>
                  </a:lnTo>
                  <a:lnTo>
                    <a:pt x="88032" y="25567"/>
                  </a:lnTo>
                  <a:lnTo>
                    <a:pt x="80278" y="33217"/>
                  </a:lnTo>
                  <a:lnTo>
                    <a:pt x="73125" y="41292"/>
                  </a:lnTo>
                  <a:lnTo>
                    <a:pt x="66371" y="49653"/>
                  </a:lnTo>
                  <a:lnTo>
                    <a:pt x="58892" y="58203"/>
                  </a:lnTo>
                  <a:lnTo>
                    <a:pt x="50930" y="66880"/>
                  </a:lnTo>
                  <a:lnTo>
                    <a:pt x="42645" y="75641"/>
                  </a:lnTo>
                  <a:lnTo>
                    <a:pt x="35137" y="84458"/>
                  </a:lnTo>
                  <a:lnTo>
                    <a:pt x="28148" y="93313"/>
                  </a:lnTo>
                  <a:lnTo>
                    <a:pt x="21504" y="102193"/>
                  </a:lnTo>
                  <a:lnTo>
                    <a:pt x="16082" y="111089"/>
                  </a:lnTo>
                  <a:lnTo>
                    <a:pt x="11476" y="119997"/>
                  </a:lnTo>
                  <a:lnTo>
                    <a:pt x="7412" y="128912"/>
                  </a:lnTo>
                  <a:lnTo>
                    <a:pt x="4704" y="137831"/>
                  </a:lnTo>
                  <a:lnTo>
                    <a:pt x="2898" y="146754"/>
                  </a:lnTo>
                  <a:lnTo>
                    <a:pt x="1694" y="155680"/>
                  </a:lnTo>
                  <a:lnTo>
                    <a:pt x="891" y="164607"/>
                  </a:lnTo>
                  <a:lnTo>
                    <a:pt x="357" y="173534"/>
                  </a:lnTo>
                  <a:lnTo>
                    <a:pt x="0" y="182463"/>
                  </a:lnTo>
                  <a:lnTo>
                    <a:pt x="1746" y="190400"/>
                  </a:lnTo>
                  <a:lnTo>
                    <a:pt x="4895" y="197675"/>
                  </a:lnTo>
                  <a:lnTo>
                    <a:pt x="8978" y="204510"/>
                  </a:lnTo>
                  <a:lnTo>
                    <a:pt x="14677" y="210058"/>
                  </a:lnTo>
                  <a:lnTo>
                    <a:pt x="21453" y="214749"/>
                  </a:lnTo>
                  <a:lnTo>
                    <a:pt x="28947" y="218869"/>
                  </a:lnTo>
                  <a:lnTo>
                    <a:pt x="36920" y="223600"/>
                  </a:lnTo>
                  <a:lnTo>
                    <a:pt x="53715" y="234148"/>
                  </a:lnTo>
                  <a:lnTo>
                    <a:pt x="64346" y="237755"/>
                  </a:lnTo>
                  <a:lnTo>
                    <a:pt x="76393" y="240159"/>
                  </a:lnTo>
                  <a:lnTo>
                    <a:pt x="89386" y="241762"/>
                  </a:lnTo>
                  <a:lnTo>
                    <a:pt x="103009" y="242831"/>
                  </a:lnTo>
                  <a:lnTo>
                    <a:pt x="117052" y="243543"/>
                  </a:lnTo>
                  <a:lnTo>
                    <a:pt x="144892" y="244335"/>
                  </a:lnTo>
                  <a:lnTo>
                    <a:pt x="170495" y="244687"/>
                  </a:lnTo>
                  <a:lnTo>
                    <a:pt x="180894" y="243788"/>
                  </a:lnTo>
                  <a:lnTo>
                    <a:pt x="189811" y="242197"/>
                  </a:lnTo>
                  <a:lnTo>
                    <a:pt x="213599" y="2360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5"/>
            <p:cNvSpPr/>
            <p:nvPr/>
          </p:nvSpPr>
          <p:spPr>
            <a:xfrm>
              <a:off x="6090047" y="5197078"/>
              <a:ext cx="17860" cy="482204"/>
            </a:xfrm>
            <a:custGeom>
              <a:avLst/>
              <a:gdLst/>
              <a:ahLst/>
              <a:cxnLst/>
              <a:rect l="0" t="0" r="0" b="0"/>
              <a:pathLst>
                <a:path w="17860" h="482204">
                  <a:moveTo>
                    <a:pt x="8930" y="0"/>
                  </a:moveTo>
                  <a:lnTo>
                    <a:pt x="8930" y="50802"/>
                  </a:lnTo>
                  <a:lnTo>
                    <a:pt x="9922" y="57681"/>
                  </a:lnTo>
                  <a:lnTo>
                    <a:pt x="11575" y="65243"/>
                  </a:lnTo>
                  <a:lnTo>
                    <a:pt x="13669" y="73261"/>
                  </a:lnTo>
                  <a:lnTo>
                    <a:pt x="15067" y="82575"/>
                  </a:lnTo>
                  <a:lnTo>
                    <a:pt x="15997" y="92753"/>
                  </a:lnTo>
                  <a:lnTo>
                    <a:pt x="16618" y="103507"/>
                  </a:lnTo>
                  <a:lnTo>
                    <a:pt x="17307" y="123394"/>
                  </a:lnTo>
                  <a:lnTo>
                    <a:pt x="17696" y="153969"/>
                  </a:lnTo>
                  <a:lnTo>
                    <a:pt x="17859" y="423386"/>
                  </a:lnTo>
                  <a:lnTo>
                    <a:pt x="16867" y="430094"/>
                  </a:lnTo>
                  <a:lnTo>
                    <a:pt x="15214" y="436549"/>
                  </a:lnTo>
                  <a:lnTo>
                    <a:pt x="13119" y="442837"/>
                  </a:lnTo>
                  <a:lnTo>
                    <a:pt x="11722" y="449014"/>
                  </a:lnTo>
                  <a:lnTo>
                    <a:pt x="10791" y="455116"/>
                  </a:lnTo>
                  <a:lnTo>
                    <a:pt x="10170" y="461168"/>
                  </a:lnTo>
                  <a:lnTo>
                    <a:pt x="8765" y="466196"/>
                  </a:lnTo>
                  <a:lnTo>
                    <a:pt x="6835" y="470539"/>
                  </a:lnTo>
                  <a:lnTo>
                    <a:pt x="0" y="4822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6"/>
            <p:cNvSpPr/>
            <p:nvPr/>
          </p:nvSpPr>
          <p:spPr>
            <a:xfrm>
              <a:off x="5938242" y="5509617"/>
              <a:ext cx="223243" cy="169249"/>
            </a:xfrm>
            <a:custGeom>
              <a:avLst/>
              <a:gdLst/>
              <a:ahLst/>
              <a:cxnLst/>
              <a:rect l="0" t="0" r="0" b="0"/>
              <a:pathLst>
                <a:path w="223243" h="169249">
                  <a:moveTo>
                    <a:pt x="0" y="8930"/>
                  </a:moveTo>
                  <a:lnTo>
                    <a:pt x="0" y="43482"/>
                  </a:lnTo>
                  <a:lnTo>
                    <a:pt x="992" y="48831"/>
                  </a:lnTo>
                  <a:lnTo>
                    <a:pt x="2646" y="54383"/>
                  </a:lnTo>
                  <a:lnTo>
                    <a:pt x="4740" y="60067"/>
                  </a:lnTo>
                  <a:lnTo>
                    <a:pt x="7129" y="65842"/>
                  </a:lnTo>
                  <a:lnTo>
                    <a:pt x="9714" y="71676"/>
                  </a:lnTo>
                  <a:lnTo>
                    <a:pt x="12429" y="77549"/>
                  </a:lnTo>
                  <a:lnTo>
                    <a:pt x="15231" y="82457"/>
                  </a:lnTo>
                  <a:lnTo>
                    <a:pt x="18092" y="86722"/>
                  </a:lnTo>
                  <a:lnTo>
                    <a:pt x="20991" y="90556"/>
                  </a:lnTo>
                  <a:lnTo>
                    <a:pt x="24908" y="95098"/>
                  </a:lnTo>
                  <a:lnTo>
                    <a:pt x="29503" y="100109"/>
                  </a:lnTo>
                  <a:lnTo>
                    <a:pt x="42807" y="113998"/>
                  </a:lnTo>
                  <a:lnTo>
                    <a:pt x="82944" y="154377"/>
                  </a:lnTo>
                  <a:lnTo>
                    <a:pt x="86054" y="156496"/>
                  </a:lnTo>
                  <a:lnTo>
                    <a:pt x="92155" y="158851"/>
                  </a:lnTo>
                  <a:lnTo>
                    <a:pt x="98174" y="162543"/>
                  </a:lnTo>
                  <a:lnTo>
                    <a:pt x="105382" y="168257"/>
                  </a:lnTo>
                  <a:lnTo>
                    <a:pt x="109013" y="169039"/>
                  </a:lnTo>
                  <a:lnTo>
                    <a:pt x="111371" y="169248"/>
                  </a:lnTo>
                  <a:lnTo>
                    <a:pt x="112942" y="168394"/>
                  </a:lnTo>
                  <a:lnTo>
                    <a:pt x="113991" y="166833"/>
                  </a:lnTo>
                  <a:lnTo>
                    <a:pt x="114689" y="164800"/>
                  </a:lnTo>
                  <a:lnTo>
                    <a:pt x="116146" y="163445"/>
                  </a:lnTo>
                  <a:lnTo>
                    <a:pt x="118111" y="162541"/>
                  </a:lnTo>
                  <a:lnTo>
                    <a:pt x="120412" y="161939"/>
                  </a:lnTo>
                  <a:lnTo>
                    <a:pt x="121947" y="160545"/>
                  </a:lnTo>
                  <a:lnTo>
                    <a:pt x="122970" y="158624"/>
                  </a:lnTo>
                  <a:lnTo>
                    <a:pt x="124107" y="153843"/>
                  </a:lnTo>
                  <a:lnTo>
                    <a:pt x="124410" y="151179"/>
                  </a:lnTo>
                  <a:lnTo>
                    <a:pt x="124612" y="148411"/>
                  </a:lnTo>
                  <a:lnTo>
                    <a:pt x="124746" y="145573"/>
                  </a:lnTo>
                  <a:lnTo>
                    <a:pt x="124896" y="139775"/>
                  </a:lnTo>
                  <a:lnTo>
                    <a:pt x="124980" y="130932"/>
                  </a:lnTo>
                  <a:lnTo>
                    <a:pt x="125984" y="127968"/>
                  </a:lnTo>
                  <a:lnTo>
                    <a:pt x="127646" y="125000"/>
                  </a:lnTo>
                  <a:lnTo>
                    <a:pt x="129746" y="122028"/>
                  </a:lnTo>
                  <a:lnTo>
                    <a:pt x="131145" y="119055"/>
                  </a:lnTo>
                  <a:lnTo>
                    <a:pt x="132079" y="116081"/>
                  </a:lnTo>
                  <a:lnTo>
                    <a:pt x="132701" y="113106"/>
                  </a:lnTo>
                  <a:lnTo>
                    <a:pt x="133116" y="110130"/>
                  </a:lnTo>
                  <a:lnTo>
                    <a:pt x="133392" y="107154"/>
                  </a:lnTo>
                  <a:lnTo>
                    <a:pt x="133577" y="104179"/>
                  </a:lnTo>
                  <a:lnTo>
                    <a:pt x="133782" y="98226"/>
                  </a:lnTo>
                  <a:lnTo>
                    <a:pt x="133836" y="95250"/>
                  </a:lnTo>
                  <a:lnTo>
                    <a:pt x="134865" y="93265"/>
                  </a:lnTo>
                  <a:lnTo>
                    <a:pt x="136543" y="91943"/>
                  </a:lnTo>
                  <a:lnTo>
                    <a:pt x="138653" y="91061"/>
                  </a:lnTo>
                  <a:lnTo>
                    <a:pt x="140061" y="89480"/>
                  </a:lnTo>
                  <a:lnTo>
                    <a:pt x="140999" y="87435"/>
                  </a:lnTo>
                  <a:lnTo>
                    <a:pt x="141624" y="85079"/>
                  </a:lnTo>
                  <a:lnTo>
                    <a:pt x="144965" y="79815"/>
                  </a:lnTo>
                  <a:lnTo>
                    <a:pt x="147245" y="77023"/>
                  </a:lnTo>
                  <a:lnTo>
                    <a:pt x="149757" y="74169"/>
                  </a:lnTo>
                  <a:lnTo>
                    <a:pt x="152424" y="71274"/>
                  </a:lnTo>
                  <a:lnTo>
                    <a:pt x="155194" y="68352"/>
                  </a:lnTo>
                  <a:lnTo>
                    <a:pt x="157041" y="65412"/>
                  </a:lnTo>
                  <a:lnTo>
                    <a:pt x="158272" y="62460"/>
                  </a:lnTo>
                  <a:lnTo>
                    <a:pt x="159093" y="59498"/>
                  </a:lnTo>
                  <a:lnTo>
                    <a:pt x="160632" y="57525"/>
                  </a:lnTo>
                  <a:lnTo>
                    <a:pt x="162651" y="56209"/>
                  </a:lnTo>
                  <a:lnTo>
                    <a:pt x="164989" y="55333"/>
                  </a:lnTo>
                  <a:lnTo>
                    <a:pt x="170232" y="51712"/>
                  </a:lnTo>
                  <a:lnTo>
                    <a:pt x="175870" y="46796"/>
                  </a:lnTo>
                  <a:lnTo>
                    <a:pt x="181683" y="41304"/>
                  </a:lnTo>
                  <a:lnTo>
                    <a:pt x="200674" y="22562"/>
                  </a:lnTo>
                  <a:lnTo>
                    <a:pt x="212658" y="10584"/>
                  </a:lnTo>
                  <a:lnTo>
                    <a:pt x="213209" y="9040"/>
                  </a:lnTo>
                  <a:lnTo>
                    <a:pt x="213822" y="4679"/>
                  </a:lnTo>
                  <a:lnTo>
                    <a:pt x="214978" y="3120"/>
                  </a:lnTo>
                  <a:lnTo>
                    <a:pt x="216741" y="2080"/>
                  </a:lnTo>
                  <a:lnTo>
                    <a:pt x="2232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7"/>
            <p:cNvSpPr/>
            <p:nvPr/>
          </p:nvSpPr>
          <p:spPr>
            <a:xfrm>
              <a:off x="5536977" y="5849348"/>
              <a:ext cx="222672" cy="356786"/>
            </a:xfrm>
            <a:custGeom>
              <a:avLst/>
              <a:gdLst/>
              <a:ahLst/>
              <a:cxnLst/>
              <a:rect l="0" t="0" r="0" b="0"/>
              <a:pathLst>
                <a:path w="222672" h="356786">
                  <a:moveTo>
                    <a:pt x="222671" y="26386"/>
                  </a:moveTo>
                  <a:lnTo>
                    <a:pt x="217931" y="26386"/>
                  </a:lnTo>
                  <a:lnTo>
                    <a:pt x="216534" y="25394"/>
                  </a:lnTo>
                  <a:lnTo>
                    <a:pt x="215603" y="23741"/>
                  </a:lnTo>
                  <a:lnTo>
                    <a:pt x="214982" y="21646"/>
                  </a:lnTo>
                  <a:lnTo>
                    <a:pt x="213577" y="20249"/>
                  </a:lnTo>
                  <a:lnTo>
                    <a:pt x="211647" y="19318"/>
                  </a:lnTo>
                  <a:lnTo>
                    <a:pt x="209369" y="18697"/>
                  </a:lnTo>
                  <a:lnTo>
                    <a:pt x="204191" y="15362"/>
                  </a:lnTo>
                  <a:lnTo>
                    <a:pt x="197524" y="9877"/>
                  </a:lnTo>
                  <a:lnTo>
                    <a:pt x="191320" y="6481"/>
                  </a:lnTo>
                  <a:lnTo>
                    <a:pt x="186888" y="4186"/>
                  </a:lnTo>
                  <a:lnTo>
                    <a:pt x="182941" y="2656"/>
                  </a:lnTo>
                  <a:lnTo>
                    <a:pt x="179316" y="1637"/>
                  </a:lnTo>
                  <a:lnTo>
                    <a:pt x="172645" y="503"/>
                  </a:lnTo>
                  <a:lnTo>
                    <a:pt x="166372" y="0"/>
                  </a:lnTo>
                  <a:lnTo>
                    <a:pt x="163310" y="858"/>
                  </a:lnTo>
                  <a:lnTo>
                    <a:pt x="157262" y="4457"/>
                  </a:lnTo>
                  <a:lnTo>
                    <a:pt x="153268" y="5814"/>
                  </a:lnTo>
                  <a:lnTo>
                    <a:pt x="148622" y="6718"/>
                  </a:lnTo>
                  <a:lnTo>
                    <a:pt x="143539" y="7320"/>
                  </a:lnTo>
                  <a:lnTo>
                    <a:pt x="138166" y="8715"/>
                  </a:lnTo>
                  <a:lnTo>
                    <a:pt x="132601" y="10637"/>
                  </a:lnTo>
                  <a:lnTo>
                    <a:pt x="126905" y="12910"/>
                  </a:lnTo>
                  <a:lnTo>
                    <a:pt x="121124" y="16410"/>
                  </a:lnTo>
                  <a:lnTo>
                    <a:pt x="115286" y="20727"/>
                  </a:lnTo>
                  <a:lnTo>
                    <a:pt x="109409" y="25590"/>
                  </a:lnTo>
                  <a:lnTo>
                    <a:pt x="103507" y="30817"/>
                  </a:lnTo>
                  <a:lnTo>
                    <a:pt x="91657" y="41915"/>
                  </a:lnTo>
                  <a:lnTo>
                    <a:pt x="84727" y="47653"/>
                  </a:lnTo>
                  <a:lnTo>
                    <a:pt x="77130" y="53462"/>
                  </a:lnTo>
                  <a:lnTo>
                    <a:pt x="69089" y="59320"/>
                  </a:lnTo>
                  <a:lnTo>
                    <a:pt x="61744" y="66201"/>
                  </a:lnTo>
                  <a:lnTo>
                    <a:pt x="54863" y="73766"/>
                  </a:lnTo>
                  <a:lnTo>
                    <a:pt x="48292" y="81785"/>
                  </a:lnTo>
                  <a:lnTo>
                    <a:pt x="41926" y="90108"/>
                  </a:lnTo>
                  <a:lnTo>
                    <a:pt x="35698" y="98632"/>
                  </a:lnTo>
                  <a:lnTo>
                    <a:pt x="29562" y="107293"/>
                  </a:lnTo>
                  <a:lnTo>
                    <a:pt x="24478" y="116043"/>
                  </a:lnTo>
                  <a:lnTo>
                    <a:pt x="20097" y="124852"/>
                  </a:lnTo>
                  <a:lnTo>
                    <a:pt x="16185" y="133702"/>
                  </a:lnTo>
                  <a:lnTo>
                    <a:pt x="12584" y="142579"/>
                  </a:lnTo>
                  <a:lnTo>
                    <a:pt x="5937" y="160379"/>
                  </a:lnTo>
                  <a:lnTo>
                    <a:pt x="3767" y="169293"/>
                  </a:lnTo>
                  <a:lnTo>
                    <a:pt x="2321" y="178212"/>
                  </a:lnTo>
                  <a:lnTo>
                    <a:pt x="1357" y="187135"/>
                  </a:lnTo>
                  <a:lnTo>
                    <a:pt x="715" y="196059"/>
                  </a:lnTo>
                  <a:lnTo>
                    <a:pt x="286" y="204986"/>
                  </a:lnTo>
                  <a:lnTo>
                    <a:pt x="0" y="213914"/>
                  </a:lnTo>
                  <a:lnTo>
                    <a:pt x="802" y="221850"/>
                  </a:lnTo>
                  <a:lnTo>
                    <a:pt x="2329" y="229125"/>
                  </a:lnTo>
                  <a:lnTo>
                    <a:pt x="4339" y="235960"/>
                  </a:lnTo>
                  <a:lnTo>
                    <a:pt x="5679" y="243492"/>
                  </a:lnTo>
                  <a:lnTo>
                    <a:pt x="6572" y="251490"/>
                  </a:lnTo>
                  <a:lnTo>
                    <a:pt x="7168" y="259800"/>
                  </a:lnTo>
                  <a:lnTo>
                    <a:pt x="9549" y="267323"/>
                  </a:lnTo>
                  <a:lnTo>
                    <a:pt x="13121" y="274324"/>
                  </a:lnTo>
                  <a:lnTo>
                    <a:pt x="17487" y="280975"/>
                  </a:lnTo>
                  <a:lnTo>
                    <a:pt x="21389" y="287393"/>
                  </a:lnTo>
                  <a:lnTo>
                    <a:pt x="24983" y="293656"/>
                  </a:lnTo>
                  <a:lnTo>
                    <a:pt x="28371" y="299817"/>
                  </a:lnTo>
                  <a:lnTo>
                    <a:pt x="32614" y="305907"/>
                  </a:lnTo>
                  <a:lnTo>
                    <a:pt x="37428" y="311952"/>
                  </a:lnTo>
                  <a:lnTo>
                    <a:pt x="42620" y="317967"/>
                  </a:lnTo>
                  <a:lnTo>
                    <a:pt x="48067" y="322969"/>
                  </a:lnTo>
                  <a:lnTo>
                    <a:pt x="53683" y="327295"/>
                  </a:lnTo>
                  <a:lnTo>
                    <a:pt x="59410" y="331172"/>
                  </a:lnTo>
                  <a:lnTo>
                    <a:pt x="65213" y="334749"/>
                  </a:lnTo>
                  <a:lnTo>
                    <a:pt x="71066" y="338125"/>
                  </a:lnTo>
                  <a:lnTo>
                    <a:pt x="76953" y="341368"/>
                  </a:lnTo>
                  <a:lnTo>
                    <a:pt x="83854" y="344523"/>
                  </a:lnTo>
                  <a:lnTo>
                    <a:pt x="91431" y="347618"/>
                  </a:lnTo>
                  <a:lnTo>
                    <a:pt x="99459" y="350674"/>
                  </a:lnTo>
                  <a:lnTo>
                    <a:pt x="107788" y="352711"/>
                  </a:lnTo>
                  <a:lnTo>
                    <a:pt x="116317" y="354069"/>
                  </a:lnTo>
                  <a:lnTo>
                    <a:pt x="124979" y="354974"/>
                  </a:lnTo>
                  <a:lnTo>
                    <a:pt x="132739" y="355577"/>
                  </a:lnTo>
                  <a:lnTo>
                    <a:pt x="139896" y="355981"/>
                  </a:lnTo>
                  <a:lnTo>
                    <a:pt x="156804" y="356546"/>
                  </a:lnTo>
                  <a:lnTo>
                    <a:pt x="169093" y="3567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8"/>
            <p:cNvSpPr/>
            <p:nvPr/>
          </p:nvSpPr>
          <p:spPr>
            <a:xfrm>
              <a:off x="5707911" y="5982975"/>
              <a:ext cx="224992" cy="213759"/>
            </a:xfrm>
            <a:custGeom>
              <a:avLst/>
              <a:gdLst/>
              <a:ahLst/>
              <a:cxnLst/>
              <a:rect l="0" t="0" r="0" b="0"/>
              <a:pathLst>
                <a:path w="224992" h="213759">
                  <a:moveTo>
                    <a:pt x="105316" y="17774"/>
                  </a:moveTo>
                  <a:lnTo>
                    <a:pt x="100576" y="17774"/>
                  </a:lnTo>
                  <a:lnTo>
                    <a:pt x="98187" y="19759"/>
                  </a:lnTo>
                  <a:lnTo>
                    <a:pt x="95603" y="23067"/>
                  </a:lnTo>
                  <a:lnTo>
                    <a:pt x="92887" y="27256"/>
                  </a:lnTo>
                  <a:lnTo>
                    <a:pt x="89093" y="31040"/>
                  </a:lnTo>
                  <a:lnTo>
                    <a:pt x="84578" y="34556"/>
                  </a:lnTo>
                  <a:lnTo>
                    <a:pt x="79584" y="37892"/>
                  </a:lnTo>
                  <a:lnTo>
                    <a:pt x="74271" y="43092"/>
                  </a:lnTo>
                  <a:lnTo>
                    <a:pt x="68745" y="49536"/>
                  </a:lnTo>
                  <a:lnTo>
                    <a:pt x="63076" y="56808"/>
                  </a:lnTo>
                  <a:lnTo>
                    <a:pt x="56320" y="64633"/>
                  </a:lnTo>
                  <a:lnTo>
                    <a:pt x="48839" y="72826"/>
                  </a:lnTo>
                  <a:lnTo>
                    <a:pt x="40876" y="81265"/>
                  </a:lnTo>
                  <a:lnTo>
                    <a:pt x="34574" y="88875"/>
                  </a:lnTo>
                  <a:lnTo>
                    <a:pt x="29381" y="95933"/>
                  </a:lnTo>
                  <a:lnTo>
                    <a:pt x="24927" y="102622"/>
                  </a:lnTo>
                  <a:lnTo>
                    <a:pt x="20965" y="110058"/>
                  </a:lnTo>
                  <a:lnTo>
                    <a:pt x="17332" y="117992"/>
                  </a:lnTo>
                  <a:lnTo>
                    <a:pt x="13918" y="126259"/>
                  </a:lnTo>
                  <a:lnTo>
                    <a:pt x="10649" y="133753"/>
                  </a:lnTo>
                  <a:lnTo>
                    <a:pt x="4372" y="147373"/>
                  </a:lnTo>
                  <a:lnTo>
                    <a:pt x="2301" y="154775"/>
                  </a:lnTo>
                  <a:lnTo>
                    <a:pt x="920" y="162686"/>
                  </a:lnTo>
                  <a:lnTo>
                    <a:pt x="0" y="170937"/>
                  </a:lnTo>
                  <a:lnTo>
                    <a:pt x="1371" y="178422"/>
                  </a:lnTo>
                  <a:lnTo>
                    <a:pt x="4269" y="185396"/>
                  </a:lnTo>
                  <a:lnTo>
                    <a:pt x="8186" y="192030"/>
                  </a:lnTo>
                  <a:lnTo>
                    <a:pt x="11789" y="196453"/>
                  </a:lnTo>
                  <a:lnTo>
                    <a:pt x="15183" y="199401"/>
                  </a:lnTo>
                  <a:lnTo>
                    <a:pt x="18438" y="201367"/>
                  </a:lnTo>
                  <a:lnTo>
                    <a:pt x="22593" y="203670"/>
                  </a:lnTo>
                  <a:lnTo>
                    <a:pt x="32500" y="208874"/>
                  </a:lnTo>
                  <a:lnTo>
                    <a:pt x="38912" y="210659"/>
                  </a:lnTo>
                  <a:lnTo>
                    <a:pt x="46164" y="211848"/>
                  </a:lnTo>
                  <a:lnTo>
                    <a:pt x="53975" y="212641"/>
                  </a:lnTo>
                  <a:lnTo>
                    <a:pt x="62159" y="213170"/>
                  </a:lnTo>
                  <a:lnTo>
                    <a:pt x="70592" y="213524"/>
                  </a:lnTo>
                  <a:lnTo>
                    <a:pt x="79190" y="213758"/>
                  </a:lnTo>
                  <a:lnTo>
                    <a:pt x="87898" y="212922"/>
                  </a:lnTo>
                  <a:lnTo>
                    <a:pt x="96680" y="211374"/>
                  </a:lnTo>
                  <a:lnTo>
                    <a:pt x="105512" y="209348"/>
                  </a:lnTo>
                  <a:lnTo>
                    <a:pt x="114376" y="206014"/>
                  </a:lnTo>
                  <a:lnTo>
                    <a:pt x="123262" y="201807"/>
                  </a:lnTo>
                  <a:lnTo>
                    <a:pt x="132163" y="197018"/>
                  </a:lnTo>
                  <a:lnTo>
                    <a:pt x="141073" y="191840"/>
                  </a:lnTo>
                  <a:lnTo>
                    <a:pt x="158910" y="180796"/>
                  </a:lnTo>
                  <a:lnTo>
                    <a:pt x="166842" y="175073"/>
                  </a:lnTo>
                  <a:lnTo>
                    <a:pt x="174115" y="169273"/>
                  </a:lnTo>
                  <a:lnTo>
                    <a:pt x="180947" y="163422"/>
                  </a:lnTo>
                  <a:lnTo>
                    <a:pt x="187487" y="156545"/>
                  </a:lnTo>
                  <a:lnTo>
                    <a:pt x="193830" y="148984"/>
                  </a:lnTo>
                  <a:lnTo>
                    <a:pt x="200044" y="140966"/>
                  </a:lnTo>
                  <a:lnTo>
                    <a:pt x="205179" y="132644"/>
                  </a:lnTo>
                  <a:lnTo>
                    <a:pt x="209594" y="124120"/>
                  </a:lnTo>
                  <a:lnTo>
                    <a:pt x="213530" y="115461"/>
                  </a:lnTo>
                  <a:lnTo>
                    <a:pt x="217146" y="106711"/>
                  </a:lnTo>
                  <a:lnTo>
                    <a:pt x="220549" y="97902"/>
                  </a:lnTo>
                  <a:lnTo>
                    <a:pt x="223810" y="89052"/>
                  </a:lnTo>
                  <a:lnTo>
                    <a:pt x="224991" y="81168"/>
                  </a:lnTo>
                  <a:lnTo>
                    <a:pt x="224787" y="73927"/>
                  </a:lnTo>
                  <a:lnTo>
                    <a:pt x="223659" y="67116"/>
                  </a:lnTo>
                  <a:lnTo>
                    <a:pt x="222906" y="59599"/>
                  </a:lnTo>
                  <a:lnTo>
                    <a:pt x="222405" y="51611"/>
                  </a:lnTo>
                  <a:lnTo>
                    <a:pt x="222070" y="43309"/>
                  </a:lnTo>
                  <a:lnTo>
                    <a:pt x="219863" y="36781"/>
                  </a:lnTo>
                  <a:lnTo>
                    <a:pt x="216407" y="31438"/>
                  </a:lnTo>
                  <a:lnTo>
                    <a:pt x="207276" y="21863"/>
                  </a:lnTo>
                  <a:lnTo>
                    <a:pt x="196603" y="10993"/>
                  </a:lnTo>
                  <a:lnTo>
                    <a:pt x="190978" y="7300"/>
                  </a:lnTo>
                  <a:lnTo>
                    <a:pt x="185245" y="4838"/>
                  </a:lnTo>
                  <a:lnTo>
                    <a:pt x="179437" y="3197"/>
                  </a:lnTo>
                  <a:lnTo>
                    <a:pt x="172590" y="2103"/>
                  </a:lnTo>
                  <a:lnTo>
                    <a:pt x="165048" y="1374"/>
                  </a:lnTo>
                  <a:lnTo>
                    <a:pt x="157043" y="888"/>
                  </a:lnTo>
                  <a:lnTo>
                    <a:pt x="142858" y="347"/>
                  </a:lnTo>
                  <a:lnTo>
                    <a:pt x="123715" y="43"/>
                  </a:lnTo>
                  <a:lnTo>
                    <a:pt x="117582" y="0"/>
                  </a:lnTo>
                  <a:lnTo>
                    <a:pt x="111509" y="964"/>
                  </a:lnTo>
                  <a:lnTo>
                    <a:pt x="105475" y="2599"/>
                  </a:lnTo>
                  <a:lnTo>
                    <a:pt x="99469" y="4681"/>
                  </a:lnTo>
                  <a:lnTo>
                    <a:pt x="94472" y="6069"/>
                  </a:lnTo>
                  <a:lnTo>
                    <a:pt x="90149" y="6994"/>
                  </a:lnTo>
                  <a:lnTo>
                    <a:pt x="86275" y="7611"/>
                  </a:lnTo>
                  <a:lnTo>
                    <a:pt x="83692" y="9015"/>
                  </a:lnTo>
                  <a:lnTo>
                    <a:pt x="81970" y="10942"/>
                  </a:lnTo>
                  <a:lnTo>
                    <a:pt x="78527" y="17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9"/>
            <p:cNvSpPr/>
            <p:nvPr/>
          </p:nvSpPr>
          <p:spPr>
            <a:xfrm>
              <a:off x="5995023" y="5974163"/>
              <a:ext cx="148603" cy="212678"/>
            </a:xfrm>
            <a:custGeom>
              <a:avLst/>
              <a:gdLst/>
              <a:ahLst/>
              <a:cxnLst/>
              <a:rect l="0" t="0" r="0" b="0"/>
              <a:pathLst>
                <a:path w="148603" h="212678">
                  <a:moveTo>
                    <a:pt x="5727" y="62306"/>
                  </a:moveTo>
                  <a:lnTo>
                    <a:pt x="987" y="62306"/>
                  </a:lnTo>
                  <a:lnTo>
                    <a:pt x="582" y="63298"/>
                  </a:lnTo>
                  <a:lnTo>
                    <a:pt x="1306" y="64951"/>
                  </a:lnTo>
                  <a:lnTo>
                    <a:pt x="2779" y="67045"/>
                  </a:lnTo>
                  <a:lnTo>
                    <a:pt x="2769" y="69434"/>
                  </a:lnTo>
                  <a:lnTo>
                    <a:pt x="1771" y="72019"/>
                  </a:lnTo>
                  <a:lnTo>
                    <a:pt x="113" y="74734"/>
                  </a:lnTo>
                  <a:lnTo>
                    <a:pt x="0" y="77537"/>
                  </a:lnTo>
                  <a:lnTo>
                    <a:pt x="917" y="80397"/>
                  </a:lnTo>
                  <a:lnTo>
                    <a:pt x="2520" y="83296"/>
                  </a:lnTo>
                  <a:lnTo>
                    <a:pt x="3589" y="87213"/>
                  </a:lnTo>
                  <a:lnTo>
                    <a:pt x="4302" y="91809"/>
                  </a:lnTo>
                  <a:lnTo>
                    <a:pt x="4777" y="96858"/>
                  </a:lnTo>
                  <a:lnTo>
                    <a:pt x="5094" y="103199"/>
                  </a:lnTo>
                  <a:lnTo>
                    <a:pt x="5445" y="118183"/>
                  </a:lnTo>
                  <a:lnTo>
                    <a:pt x="6531" y="125355"/>
                  </a:lnTo>
                  <a:lnTo>
                    <a:pt x="8248" y="132119"/>
                  </a:lnTo>
                  <a:lnTo>
                    <a:pt x="10384" y="138614"/>
                  </a:lnTo>
                  <a:lnTo>
                    <a:pt x="11808" y="144928"/>
                  </a:lnTo>
                  <a:lnTo>
                    <a:pt x="12758" y="151121"/>
                  </a:lnTo>
                  <a:lnTo>
                    <a:pt x="13390" y="157234"/>
                  </a:lnTo>
                  <a:lnTo>
                    <a:pt x="14805" y="162303"/>
                  </a:lnTo>
                  <a:lnTo>
                    <a:pt x="16740" y="166673"/>
                  </a:lnTo>
                  <a:lnTo>
                    <a:pt x="19022" y="170579"/>
                  </a:lnTo>
                  <a:lnTo>
                    <a:pt x="20544" y="175167"/>
                  </a:lnTo>
                  <a:lnTo>
                    <a:pt x="21558" y="180211"/>
                  </a:lnTo>
                  <a:lnTo>
                    <a:pt x="22235" y="185557"/>
                  </a:lnTo>
                  <a:lnTo>
                    <a:pt x="22685" y="190114"/>
                  </a:lnTo>
                  <a:lnTo>
                    <a:pt x="22985" y="194144"/>
                  </a:lnTo>
                  <a:lnTo>
                    <a:pt x="23468" y="203000"/>
                  </a:lnTo>
                  <a:lnTo>
                    <a:pt x="23551" y="209275"/>
                  </a:lnTo>
                  <a:lnTo>
                    <a:pt x="23576" y="212677"/>
                  </a:lnTo>
                  <a:lnTo>
                    <a:pt x="23585" y="201555"/>
                  </a:lnTo>
                  <a:lnTo>
                    <a:pt x="22593" y="196811"/>
                  </a:lnTo>
                  <a:lnTo>
                    <a:pt x="20940" y="190671"/>
                  </a:lnTo>
                  <a:lnTo>
                    <a:pt x="18846" y="183601"/>
                  </a:lnTo>
                  <a:lnTo>
                    <a:pt x="17449" y="176904"/>
                  </a:lnTo>
                  <a:lnTo>
                    <a:pt x="16518" y="170454"/>
                  </a:lnTo>
                  <a:lnTo>
                    <a:pt x="15898" y="164171"/>
                  </a:lnTo>
                  <a:lnTo>
                    <a:pt x="15484" y="157005"/>
                  </a:lnTo>
                  <a:lnTo>
                    <a:pt x="15024" y="141105"/>
                  </a:lnTo>
                  <a:lnTo>
                    <a:pt x="14689" y="81269"/>
                  </a:lnTo>
                  <a:lnTo>
                    <a:pt x="15670" y="72963"/>
                  </a:lnTo>
                  <a:lnTo>
                    <a:pt x="17317" y="65442"/>
                  </a:lnTo>
                  <a:lnTo>
                    <a:pt x="19406" y="58444"/>
                  </a:lnTo>
                  <a:lnTo>
                    <a:pt x="21792" y="51793"/>
                  </a:lnTo>
                  <a:lnTo>
                    <a:pt x="24375" y="45376"/>
                  </a:lnTo>
                  <a:lnTo>
                    <a:pt x="27088" y="39113"/>
                  </a:lnTo>
                  <a:lnTo>
                    <a:pt x="32749" y="26862"/>
                  </a:lnTo>
                  <a:lnTo>
                    <a:pt x="35648" y="20818"/>
                  </a:lnTo>
                  <a:lnTo>
                    <a:pt x="38573" y="15795"/>
                  </a:lnTo>
                  <a:lnTo>
                    <a:pt x="41515" y="11455"/>
                  </a:lnTo>
                  <a:lnTo>
                    <a:pt x="44468" y="7570"/>
                  </a:lnTo>
                  <a:lnTo>
                    <a:pt x="48422" y="4979"/>
                  </a:lnTo>
                  <a:lnTo>
                    <a:pt x="53042" y="3252"/>
                  </a:lnTo>
                  <a:lnTo>
                    <a:pt x="58106" y="2101"/>
                  </a:lnTo>
                  <a:lnTo>
                    <a:pt x="62474" y="1333"/>
                  </a:lnTo>
                  <a:lnTo>
                    <a:pt x="66379" y="821"/>
                  </a:lnTo>
                  <a:lnTo>
                    <a:pt x="69974" y="480"/>
                  </a:lnTo>
                  <a:lnTo>
                    <a:pt x="74355" y="252"/>
                  </a:lnTo>
                  <a:lnTo>
                    <a:pt x="84514" y="0"/>
                  </a:lnTo>
                  <a:lnTo>
                    <a:pt x="90002" y="925"/>
                  </a:lnTo>
                  <a:lnTo>
                    <a:pt x="95645" y="2534"/>
                  </a:lnTo>
                  <a:lnTo>
                    <a:pt x="101391" y="4598"/>
                  </a:lnTo>
                  <a:lnTo>
                    <a:pt x="107206" y="6967"/>
                  </a:lnTo>
                  <a:lnTo>
                    <a:pt x="113067" y="9538"/>
                  </a:lnTo>
                  <a:lnTo>
                    <a:pt x="118959" y="12244"/>
                  </a:lnTo>
                  <a:lnTo>
                    <a:pt x="123879" y="14049"/>
                  </a:lnTo>
                  <a:lnTo>
                    <a:pt x="128151" y="15251"/>
                  </a:lnTo>
                  <a:lnTo>
                    <a:pt x="131992" y="16053"/>
                  </a:lnTo>
                  <a:lnTo>
                    <a:pt x="135544" y="17581"/>
                  </a:lnTo>
                  <a:lnTo>
                    <a:pt x="138904" y="19591"/>
                  </a:lnTo>
                  <a:lnTo>
                    <a:pt x="148602" y="26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20"/>
            <p:cNvSpPr/>
            <p:nvPr/>
          </p:nvSpPr>
          <p:spPr>
            <a:xfrm>
              <a:off x="6268641" y="5866805"/>
              <a:ext cx="62508" cy="321469"/>
            </a:xfrm>
            <a:custGeom>
              <a:avLst/>
              <a:gdLst/>
              <a:ahLst/>
              <a:cxnLst/>
              <a:rect l="0" t="0" r="0" b="0"/>
              <a:pathLst>
                <a:path w="62508" h="321469">
                  <a:moveTo>
                    <a:pt x="0" y="0"/>
                  </a:moveTo>
                  <a:lnTo>
                    <a:pt x="0" y="12428"/>
                  </a:lnTo>
                  <a:lnTo>
                    <a:pt x="992" y="16223"/>
                  </a:lnTo>
                  <a:lnTo>
                    <a:pt x="2645" y="20737"/>
                  </a:lnTo>
                  <a:lnTo>
                    <a:pt x="4739" y="25731"/>
                  </a:lnTo>
                  <a:lnTo>
                    <a:pt x="6137" y="33028"/>
                  </a:lnTo>
                  <a:lnTo>
                    <a:pt x="7067" y="41863"/>
                  </a:lnTo>
                  <a:lnTo>
                    <a:pt x="7688" y="51721"/>
                  </a:lnTo>
                  <a:lnTo>
                    <a:pt x="8377" y="70612"/>
                  </a:lnTo>
                  <a:lnTo>
                    <a:pt x="8562" y="79817"/>
                  </a:lnTo>
                  <a:lnTo>
                    <a:pt x="9676" y="89922"/>
                  </a:lnTo>
                  <a:lnTo>
                    <a:pt x="11412" y="100628"/>
                  </a:lnTo>
                  <a:lnTo>
                    <a:pt x="13561" y="111733"/>
                  </a:lnTo>
                  <a:lnTo>
                    <a:pt x="18594" y="134657"/>
                  </a:lnTo>
                  <a:lnTo>
                    <a:pt x="38738" y="217330"/>
                  </a:lnTo>
                  <a:lnTo>
                    <a:pt x="41700" y="228230"/>
                  </a:lnTo>
                  <a:lnTo>
                    <a:pt x="47637" y="248279"/>
                  </a:lnTo>
                  <a:lnTo>
                    <a:pt x="49618" y="257793"/>
                  </a:lnTo>
                  <a:lnTo>
                    <a:pt x="50938" y="267112"/>
                  </a:lnTo>
                  <a:lnTo>
                    <a:pt x="51817" y="276301"/>
                  </a:lnTo>
                  <a:lnTo>
                    <a:pt x="53396" y="284412"/>
                  </a:lnTo>
                  <a:lnTo>
                    <a:pt x="55442" y="291803"/>
                  </a:lnTo>
                  <a:lnTo>
                    <a:pt x="57797" y="298714"/>
                  </a:lnTo>
                  <a:lnTo>
                    <a:pt x="59367" y="304314"/>
                  </a:lnTo>
                  <a:lnTo>
                    <a:pt x="61111" y="313183"/>
                  </a:lnTo>
                  <a:lnTo>
                    <a:pt x="62507" y="3214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21"/>
            <p:cNvSpPr/>
            <p:nvPr/>
          </p:nvSpPr>
          <p:spPr>
            <a:xfrm>
              <a:off x="6179344" y="6027539"/>
              <a:ext cx="133946" cy="35720"/>
            </a:xfrm>
            <a:custGeom>
              <a:avLst/>
              <a:gdLst/>
              <a:ahLst/>
              <a:cxnLst/>
              <a:rect l="0" t="0" r="0" b="0"/>
              <a:pathLst>
                <a:path w="133946" h="35720">
                  <a:moveTo>
                    <a:pt x="0" y="35719"/>
                  </a:moveTo>
                  <a:lnTo>
                    <a:pt x="4739" y="30979"/>
                  </a:lnTo>
                  <a:lnTo>
                    <a:pt x="7128" y="29582"/>
                  </a:lnTo>
                  <a:lnTo>
                    <a:pt x="9713" y="28651"/>
                  </a:lnTo>
                  <a:lnTo>
                    <a:pt x="12428" y="28030"/>
                  </a:lnTo>
                  <a:lnTo>
                    <a:pt x="17215" y="26624"/>
                  </a:lnTo>
                  <a:lnTo>
                    <a:pt x="38173" y="19905"/>
                  </a:lnTo>
                  <a:lnTo>
                    <a:pt x="54669" y="14469"/>
                  </a:lnTo>
                  <a:lnTo>
                    <a:pt x="63235" y="12623"/>
                  </a:lnTo>
                  <a:lnTo>
                    <a:pt x="71922" y="11391"/>
                  </a:lnTo>
                  <a:lnTo>
                    <a:pt x="80690" y="10571"/>
                  </a:lnTo>
                  <a:lnTo>
                    <a:pt x="88520" y="9032"/>
                  </a:lnTo>
                  <a:lnTo>
                    <a:pt x="95724" y="7013"/>
                  </a:lnTo>
                  <a:lnTo>
                    <a:pt x="102511" y="4675"/>
                  </a:lnTo>
                  <a:lnTo>
                    <a:pt x="109021" y="3117"/>
                  </a:lnTo>
                  <a:lnTo>
                    <a:pt x="115344" y="2077"/>
                  </a:lnTo>
                  <a:lnTo>
                    <a:pt x="1339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2"/>
            <p:cNvSpPr/>
            <p:nvPr/>
          </p:nvSpPr>
          <p:spPr>
            <a:xfrm>
              <a:off x="6465094" y="6072188"/>
              <a:ext cx="8930" cy="89297"/>
            </a:xfrm>
            <a:custGeom>
              <a:avLst/>
              <a:gdLst/>
              <a:ahLst/>
              <a:cxnLst/>
              <a:rect l="0" t="0" r="0" b="0"/>
              <a:pathLst>
                <a:path w="8930" h="89297">
                  <a:moveTo>
                    <a:pt x="0" y="0"/>
                  </a:moveTo>
                  <a:lnTo>
                    <a:pt x="0" y="81962"/>
                  </a:lnTo>
                  <a:lnTo>
                    <a:pt x="992" y="84407"/>
                  </a:lnTo>
                  <a:lnTo>
                    <a:pt x="2645" y="86036"/>
                  </a:lnTo>
                  <a:lnTo>
                    <a:pt x="8929" y="892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23"/>
            <p:cNvSpPr/>
            <p:nvPr/>
          </p:nvSpPr>
          <p:spPr>
            <a:xfrm>
              <a:off x="6465094" y="5965031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1240" y="0"/>
                  </a:lnTo>
                  <a:lnTo>
                    <a:pt x="827" y="992"/>
                  </a:lnTo>
                  <a:lnTo>
                    <a:pt x="551" y="2646"/>
                  </a:lnTo>
                  <a:lnTo>
                    <a:pt x="0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24"/>
            <p:cNvSpPr/>
            <p:nvPr/>
          </p:nvSpPr>
          <p:spPr>
            <a:xfrm>
              <a:off x="6608890" y="5973961"/>
              <a:ext cx="122145" cy="160735"/>
            </a:xfrm>
            <a:custGeom>
              <a:avLst/>
              <a:gdLst/>
              <a:ahLst/>
              <a:cxnLst/>
              <a:rect l="0" t="0" r="0" b="0"/>
              <a:pathLst>
                <a:path w="122145" h="160735">
                  <a:moveTo>
                    <a:pt x="61587" y="0"/>
                  </a:moveTo>
                  <a:lnTo>
                    <a:pt x="35856" y="0"/>
                  </a:lnTo>
                  <a:lnTo>
                    <a:pt x="31534" y="992"/>
                  </a:lnTo>
                  <a:lnTo>
                    <a:pt x="27661" y="2646"/>
                  </a:lnTo>
                  <a:lnTo>
                    <a:pt x="24087" y="4740"/>
                  </a:lnTo>
                  <a:lnTo>
                    <a:pt x="19719" y="7129"/>
                  </a:lnTo>
                  <a:lnTo>
                    <a:pt x="9576" y="12429"/>
                  </a:lnTo>
                  <a:lnTo>
                    <a:pt x="6076" y="15231"/>
                  </a:lnTo>
                  <a:lnTo>
                    <a:pt x="3744" y="18091"/>
                  </a:lnTo>
                  <a:lnTo>
                    <a:pt x="0" y="25071"/>
                  </a:lnTo>
                  <a:lnTo>
                    <a:pt x="686" y="27628"/>
                  </a:lnTo>
                  <a:lnTo>
                    <a:pt x="2134" y="31317"/>
                  </a:lnTo>
                  <a:lnTo>
                    <a:pt x="4092" y="35761"/>
                  </a:lnTo>
                  <a:lnTo>
                    <a:pt x="7382" y="39716"/>
                  </a:lnTo>
                  <a:lnTo>
                    <a:pt x="11559" y="43344"/>
                  </a:lnTo>
                  <a:lnTo>
                    <a:pt x="16329" y="46755"/>
                  </a:lnTo>
                  <a:lnTo>
                    <a:pt x="21493" y="49030"/>
                  </a:lnTo>
                  <a:lnTo>
                    <a:pt x="26920" y="50545"/>
                  </a:lnTo>
                  <a:lnTo>
                    <a:pt x="32522" y="51556"/>
                  </a:lnTo>
                  <a:lnTo>
                    <a:pt x="38241" y="53223"/>
                  </a:lnTo>
                  <a:lnTo>
                    <a:pt x="44039" y="55326"/>
                  </a:lnTo>
                  <a:lnTo>
                    <a:pt x="49888" y="57719"/>
                  </a:lnTo>
                  <a:lnTo>
                    <a:pt x="56764" y="60308"/>
                  </a:lnTo>
                  <a:lnTo>
                    <a:pt x="72342" y="65829"/>
                  </a:lnTo>
                  <a:lnTo>
                    <a:pt x="79671" y="68691"/>
                  </a:lnTo>
                  <a:lnTo>
                    <a:pt x="86541" y="71591"/>
                  </a:lnTo>
                  <a:lnTo>
                    <a:pt x="93106" y="74516"/>
                  </a:lnTo>
                  <a:lnTo>
                    <a:pt x="98475" y="77459"/>
                  </a:lnTo>
                  <a:lnTo>
                    <a:pt x="103046" y="80413"/>
                  </a:lnTo>
                  <a:lnTo>
                    <a:pt x="107085" y="83374"/>
                  </a:lnTo>
                  <a:lnTo>
                    <a:pt x="110771" y="87332"/>
                  </a:lnTo>
                  <a:lnTo>
                    <a:pt x="114220" y="91956"/>
                  </a:lnTo>
                  <a:lnTo>
                    <a:pt x="117511" y="97022"/>
                  </a:lnTo>
                  <a:lnTo>
                    <a:pt x="119705" y="101393"/>
                  </a:lnTo>
                  <a:lnTo>
                    <a:pt x="121169" y="105298"/>
                  </a:lnTo>
                  <a:lnTo>
                    <a:pt x="122144" y="108894"/>
                  </a:lnTo>
                  <a:lnTo>
                    <a:pt x="121802" y="112284"/>
                  </a:lnTo>
                  <a:lnTo>
                    <a:pt x="120581" y="115535"/>
                  </a:lnTo>
                  <a:lnTo>
                    <a:pt x="118776" y="118695"/>
                  </a:lnTo>
                  <a:lnTo>
                    <a:pt x="115588" y="121794"/>
                  </a:lnTo>
                  <a:lnTo>
                    <a:pt x="111478" y="124852"/>
                  </a:lnTo>
                  <a:lnTo>
                    <a:pt x="106754" y="127883"/>
                  </a:lnTo>
                  <a:lnTo>
                    <a:pt x="101620" y="129904"/>
                  </a:lnTo>
                  <a:lnTo>
                    <a:pt x="96213" y="131251"/>
                  </a:lnTo>
                  <a:lnTo>
                    <a:pt x="90624" y="132149"/>
                  </a:lnTo>
                  <a:lnTo>
                    <a:pt x="84914" y="133740"/>
                  </a:lnTo>
                  <a:lnTo>
                    <a:pt x="79123" y="135793"/>
                  </a:lnTo>
                  <a:lnTo>
                    <a:pt x="73277" y="138154"/>
                  </a:lnTo>
                  <a:lnTo>
                    <a:pt x="68388" y="140719"/>
                  </a:lnTo>
                  <a:lnTo>
                    <a:pt x="64136" y="143422"/>
                  </a:lnTo>
                  <a:lnTo>
                    <a:pt x="60310" y="146217"/>
                  </a:lnTo>
                  <a:lnTo>
                    <a:pt x="56767" y="148079"/>
                  </a:lnTo>
                  <a:lnTo>
                    <a:pt x="53412" y="149321"/>
                  </a:lnTo>
                  <a:lnTo>
                    <a:pt x="50184" y="150149"/>
                  </a:lnTo>
                  <a:lnTo>
                    <a:pt x="47039" y="151693"/>
                  </a:lnTo>
                  <a:lnTo>
                    <a:pt x="43951" y="153714"/>
                  </a:lnTo>
                  <a:lnTo>
                    <a:pt x="34798" y="160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5"/>
            <p:cNvSpPr/>
            <p:nvPr/>
          </p:nvSpPr>
          <p:spPr>
            <a:xfrm>
              <a:off x="6782836" y="6054328"/>
              <a:ext cx="197848" cy="106989"/>
            </a:xfrm>
            <a:custGeom>
              <a:avLst/>
              <a:gdLst/>
              <a:ahLst/>
              <a:cxnLst/>
              <a:rect l="0" t="0" r="0" b="0"/>
              <a:pathLst>
                <a:path w="197848" h="106989">
                  <a:moveTo>
                    <a:pt x="57305" y="0"/>
                  </a:moveTo>
                  <a:lnTo>
                    <a:pt x="52565" y="0"/>
                  </a:lnTo>
                  <a:lnTo>
                    <a:pt x="50176" y="992"/>
                  </a:lnTo>
                  <a:lnTo>
                    <a:pt x="47591" y="2646"/>
                  </a:lnTo>
                  <a:lnTo>
                    <a:pt x="44876" y="4740"/>
                  </a:lnTo>
                  <a:lnTo>
                    <a:pt x="42073" y="8121"/>
                  </a:lnTo>
                  <a:lnTo>
                    <a:pt x="39213" y="12359"/>
                  </a:lnTo>
                  <a:lnTo>
                    <a:pt x="36314" y="17169"/>
                  </a:lnTo>
                  <a:lnTo>
                    <a:pt x="32397" y="22360"/>
                  </a:lnTo>
                  <a:lnTo>
                    <a:pt x="27801" y="27805"/>
                  </a:lnTo>
                  <a:lnTo>
                    <a:pt x="18395" y="38154"/>
                  </a:lnTo>
                  <a:lnTo>
                    <a:pt x="10907" y="46062"/>
                  </a:lnTo>
                  <a:lnTo>
                    <a:pt x="7522" y="50551"/>
                  </a:lnTo>
                  <a:lnTo>
                    <a:pt x="4272" y="55530"/>
                  </a:lnTo>
                  <a:lnTo>
                    <a:pt x="1113" y="60832"/>
                  </a:lnTo>
                  <a:lnTo>
                    <a:pt x="0" y="66351"/>
                  </a:lnTo>
                  <a:lnTo>
                    <a:pt x="250" y="72015"/>
                  </a:lnTo>
                  <a:lnTo>
                    <a:pt x="1409" y="77776"/>
                  </a:lnTo>
                  <a:lnTo>
                    <a:pt x="3173" y="82608"/>
                  </a:lnTo>
                  <a:lnTo>
                    <a:pt x="5342" y="86822"/>
                  </a:lnTo>
                  <a:lnTo>
                    <a:pt x="7780" y="90623"/>
                  </a:lnTo>
                  <a:lnTo>
                    <a:pt x="11390" y="94151"/>
                  </a:lnTo>
                  <a:lnTo>
                    <a:pt x="15780" y="97493"/>
                  </a:lnTo>
                  <a:lnTo>
                    <a:pt x="20692" y="100715"/>
                  </a:lnTo>
                  <a:lnTo>
                    <a:pt x="25951" y="102861"/>
                  </a:lnTo>
                  <a:lnTo>
                    <a:pt x="31441" y="104293"/>
                  </a:lnTo>
                  <a:lnTo>
                    <a:pt x="37086" y="105248"/>
                  </a:lnTo>
                  <a:lnTo>
                    <a:pt x="43826" y="105884"/>
                  </a:lnTo>
                  <a:lnTo>
                    <a:pt x="51295" y="106308"/>
                  </a:lnTo>
                  <a:lnTo>
                    <a:pt x="67532" y="106779"/>
                  </a:lnTo>
                  <a:lnTo>
                    <a:pt x="84670" y="106988"/>
                  </a:lnTo>
                  <a:lnTo>
                    <a:pt x="93408" y="105060"/>
                  </a:lnTo>
                  <a:lnTo>
                    <a:pt x="102209" y="101790"/>
                  </a:lnTo>
                  <a:lnTo>
                    <a:pt x="111053" y="97626"/>
                  </a:lnTo>
                  <a:lnTo>
                    <a:pt x="119926" y="93857"/>
                  </a:lnTo>
                  <a:lnTo>
                    <a:pt x="128818" y="90353"/>
                  </a:lnTo>
                  <a:lnTo>
                    <a:pt x="137722" y="87025"/>
                  </a:lnTo>
                  <a:lnTo>
                    <a:pt x="145643" y="82821"/>
                  </a:lnTo>
                  <a:lnTo>
                    <a:pt x="152908" y="78035"/>
                  </a:lnTo>
                  <a:lnTo>
                    <a:pt x="159736" y="72859"/>
                  </a:lnTo>
                  <a:lnTo>
                    <a:pt x="166272" y="67424"/>
                  </a:lnTo>
                  <a:lnTo>
                    <a:pt x="172613" y="61817"/>
                  </a:lnTo>
                  <a:lnTo>
                    <a:pt x="183959" y="51287"/>
                  </a:lnTo>
                  <a:lnTo>
                    <a:pt x="192309" y="43299"/>
                  </a:lnTo>
                  <a:lnTo>
                    <a:pt x="194933" y="39781"/>
                  </a:lnTo>
                  <a:lnTo>
                    <a:pt x="196681" y="36442"/>
                  </a:lnTo>
                  <a:lnTo>
                    <a:pt x="197847" y="33224"/>
                  </a:lnTo>
                  <a:lnTo>
                    <a:pt x="196640" y="30087"/>
                  </a:lnTo>
                  <a:lnTo>
                    <a:pt x="193851" y="27004"/>
                  </a:lnTo>
                  <a:lnTo>
                    <a:pt x="190008" y="23956"/>
                  </a:lnTo>
                  <a:lnTo>
                    <a:pt x="186453" y="20931"/>
                  </a:lnTo>
                  <a:lnTo>
                    <a:pt x="183091" y="17923"/>
                  </a:lnTo>
                  <a:lnTo>
                    <a:pt x="179857" y="14925"/>
                  </a:lnTo>
                  <a:lnTo>
                    <a:pt x="174725" y="12927"/>
                  </a:lnTo>
                  <a:lnTo>
                    <a:pt x="168327" y="11594"/>
                  </a:lnTo>
                  <a:lnTo>
                    <a:pt x="161086" y="10706"/>
                  </a:lnTo>
                  <a:lnTo>
                    <a:pt x="153281" y="10114"/>
                  </a:lnTo>
                  <a:lnTo>
                    <a:pt x="145101" y="9720"/>
                  </a:lnTo>
                  <a:lnTo>
                    <a:pt x="129068" y="9281"/>
                  </a:lnTo>
                  <a:lnTo>
                    <a:pt x="91329" y="8960"/>
                  </a:lnTo>
                  <a:lnTo>
                    <a:pt x="66234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6"/>
            <p:cNvSpPr/>
            <p:nvPr/>
          </p:nvSpPr>
          <p:spPr>
            <a:xfrm>
              <a:off x="7072313" y="5840016"/>
              <a:ext cx="17860" cy="348258"/>
            </a:xfrm>
            <a:custGeom>
              <a:avLst/>
              <a:gdLst/>
              <a:ahLst/>
              <a:cxnLst/>
              <a:rect l="0" t="0" r="0" b="0"/>
              <a:pathLst>
                <a:path w="17860" h="348258">
                  <a:moveTo>
                    <a:pt x="0" y="0"/>
                  </a:moveTo>
                  <a:lnTo>
                    <a:pt x="0" y="25731"/>
                  </a:lnTo>
                  <a:lnTo>
                    <a:pt x="992" y="32037"/>
                  </a:lnTo>
                  <a:lnTo>
                    <a:pt x="2645" y="39217"/>
                  </a:lnTo>
                  <a:lnTo>
                    <a:pt x="4740" y="46980"/>
                  </a:lnTo>
                  <a:lnTo>
                    <a:pt x="9713" y="63544"/>
                  </a:lnTo>
                  <a:lnTo>
                    <a:pt x="12428" y="72128"/>
                  </a:lnTo>
                  <a:lnTo>
                    <a:pt x="14238" y="82812"/>
                  </a:lnTo>
                  <a:lnTo>
                    <a:pt x="15445" y="94895"/>
                  </a:lnTo>
                  <a:lnTo>
                    <a:pt x="16250" y="107912"/>
                  </a:lnTo>
                  <a:lnTo>
                    <a:pt x="17143" y="132958"/>
                  </a:lnTo>
                  <a:lnTo>
                    <a:pt x="17718" y="181374"/>
                  </a:lnTo>
                  <a:lnTo>
                    <a:pt x="17859" y="348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2895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/>
              <a:t>**Do 15.2 questions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hlinkClick r:id="rId2"/>
              </a:rPr>
              <a:t>Animation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804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ndocr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064896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1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mtClean="0"/>
              <a:t>Pancreas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609600" indent="-609600" eaLnBrk="1" hangingPunct="1"/>
            <a:r>
              <a:rPr lang="en-CA" sz="2800" smtClean="0"/>
              <a:t>The pancreas contains 2 types of cells:</a:t>
            </a:r>
          </a:p>
          <a:p>
            <a:pPr marL="609600" indent="-609600" eaLnBrk="1" hangingPunct="1">
              <a:buFontTx/>
              <a:buNone/>
            </a:pPr>
            <a:endParaRPr lang="en-CA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n-CA" sz="2800" smtClean="0"/>
              <a:t>Cells that produce digestive enzymes.</a:t>
            </a:r>
          </a:p>
          <a:p>
            <a:pPr marL="609600" indent="-609600" eaLnBrk="1" hangingPunct="1">
              <a:buFontTx/>
              <a:buAutoNum type="arabicPeriod"/>
            </a:pPr>
            <a:endParaRPr lang="en-CA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n-CA" sz="2800" smtClean="0"/>
              <a:t>Cells that produce hormones.</a:t>
            </a:r>
          </a:p>
          <a:p>
            <a:pPr marL="609600" indent="-609600" eaLnBrk="1" hangingPunct="1">
              <a:buFontTx/>
              <a:buAutoNum type="arabicPeriod"/>
            </a:pPr>
            <a:endParaRPr lang="en-CA" smtClean="0"/>
          </a:p>
          <a:p>
            <a:pPr marL="609600" indent="-609600" eaLnBrk="1" hangingPunct="1">
              <a:buFontTx/>
              <a:buAutoNum type="arabicPeriod"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en-CA" sz="2800" smtClean="0"/>
              <a:t>The hormone producing cells in the pancreas are located in structures called </a:t>
            </a:r>
            <a:r>
              <a:rPr lang="en-CA" sz="2800" b="1" u="sng" smtClean="0"/>
              <a:t>islets of Langerhans</a:t>
            </a:r>
            <a:r>
              <a:rPr lang="en-CA" sz="2800" smtClean="0"/>
              <a:t>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200, 000 islets in pancreas.</a:t>
            </a:r>
          </a:p>
          <a:p>
            <a:pPr eaLnBrk="1" hangingPunct="1">
              <a:buFontTx/>
              <a:buNone/>
            </a:pPr>
            <a:endParaRPr lang="en-CA" sz="2800" smtClean="0"/>
          </a:p>
          <a:p>
            <a:pPr eaLnBrk="1" hangingPunct="1"/>
            <a:r>
              <a:rPr lang="en-CA" sz="2800" smtClean="0"/>
              <a:t>Each islets contains thousands of </a:t>
            </a:r>
            <a:r>
              <a:rPr lang="en-CA" sz="2800" b="1" u="sng" smtClean="0"/>
              <a:t>beta</a:t>
            </a:r>
            <a:r>
              <a:rPr lang="en-CA" sz="2800" smtClean="0"/>
              <a:t> and </a:t>
            </a:r>
            <a:r>
              <a:rPr lang="en-CA" sz="2800" b="1" u="sng" smtClean="0"/>
              <a:t>alpha</a:t>
            </a:r>
            <a:r>
              <a:rPr lang="en-CA" sz="2800" smtClean="0"/>
              <a:t>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figure19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991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5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010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12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925"/>
            <a:ext cx="91440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6" descr="Homeos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55725"/>
            <a:ext cx="88392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8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</TotalTime>
  <Words>925</Words>
  <Application>Microsoft Office PowerPoint</Application>
  <PresentationFormat>On-screen Show (4:3)</PresentationFormat>
  <Paragraphs>165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Chapter 15</vt:lpstr>
      <vt:lpstr>PowerPoint Presentation</vt:lpstr>
      <vt:lpstr>Endocrine Glands</vt:lpstr>
      <vt:lpstr>PowerPoint Presentation</vt:lpstr>
      <vt:lpstr>Pancreas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Diabetes Mellitus</vt:lpstr>
      <vt:lpstr>PowerPoint Presentation</vt:lpstr>
      <vt:lpstr>PowerPoint Presentation</vt:lpstr>
      <vt:lpstr>Symptoms of Diabetes</vt:lpstr>
      <vt:lpstr>Testing for Diabetes</vt:lpstr>
      <vt:lpstr>Types of Diabetes</vt:lpstr>
      <vt:lpstr>PowerPoint Presentation</vt:lpstr>
      <vt:lpstr>PowerPoint Presentation</vt:lpstr>
      <vt:lpstr>Islet Cell Transplants</vt:lpstr>
      <vt:lpstr>Adrenal Glands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Short Term Response to Stress</vt:lpstr>
      <vt:lpstr>Long Term Response to Stress</vt:lpstr>
      <vt:lpstr>PowerPoint Presentation</vt:lpstr>
      <vt:lpstr>**Do 15.2 questions  Animation</vt:lpstr>
    </vt:vector>
  </TitlesOfParts>
  <Company>PRSD#10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PRSD</dc:creator>
  <cp:lastModifiedBy>Windows User</cp:lastModifiedBy>
  <cp:revision>31</cp:revision>
  <dcterms:created xsi:type="dcterms:W3CDTF">2011-02-23T20:08:58Z</dcterms:created>
  <dcterms:modified xsi:type="dcterms:W3CDTF">2014-02-26T16:59:37Z</dcterms:modified>
</cp:coreProperties>
</file>