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Unit C: Cell Division, Genetics and Molecular Biology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D09F9F7-6A51-4D5B-8181-F0DAD972C4FE}" type="datetimeFigureOut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B1F6225-D086-45E2-B0B5-DB75B7D08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2375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Unit C: Cell Division, Genetics and Molecular Biology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1F0326A-47AD-4FC3-BB79-B9F24426C007}" type="datetimeFigureOut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AA2F4BD-7EE8-435C-B53F-C2D3E418B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2503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7C86C8-EB34-4D79-A25C-0F64003A4721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latin typeface="Calibri" pitchFamily="34" charset="0"/>
            </a:endParaRPr>
          </a:p>
        </p:txBody>
      </p:sp>
      <p:sp>
        <p:nvSpPr>
          <p:cNvPr id="16389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Calibri" pitchFamily="34" charset="0"/>
              </a:rPr>
              <a:t>Unit C: Cell Division, Genetics and Molecular Biology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F5E4B-859D-4CAA-AC27-308360869A87}" type="datetimeFigureOut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A2823-7D3F-4CE6-A99F-D34CA35BF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82134-6A55-40B9-BE67-D734CDE758E8}" type="datetimeFigureOut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290B7-5B8E-439F-B084-6FEF070D7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36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2A2D2-018C-468F-B771-A0CFA5859EB6}" type="datetimeFigureOut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D35CE-7144-49FE-B03E-01A0B5A5E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2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ED9F7-E0FE-4E65-8539-E60A99F5D200}" type="datetimeFigureOut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3F43F-8477-45B4-856B-EE1A91872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397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57189-626E-4038-A673-92F587D9CBC6}" type="datetimeFigureOut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84713-EC7C-4CC1-9C06-1200C0C63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96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859D-BE29-41F8-BD86-E364DD012E21}" type="datetimeFigureOut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F1834-7917-491D-9096-7E028175C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1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4BB4D-7726-4594-9FB1-FB6A789F8480}" type="datetimeFigureOut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C0C57-ECB8-4617-AC5B-A1953B453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6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43248-C92D-4823-99CA-CE0020D4219D}" type="datetimeFigureOut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4D08C-2D31-4D6C-882C-53949AA46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30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274DE-B4E6-47E3-8EA0-DC781C18F0D9}" type="datetimeFigureOut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66409-1587-409A-9C4C-035438886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5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63ABF-7370-41B9-90B0-8A953B069DC4}" type="datetimeFigureOut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9DF45-FA06-4C36-8C67-61B6D1B6D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8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17F02-D4B2-4BD4-9D27-083DA6589C59}" type="datetimeFigureOut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B34CC-95C0-4DF1-BCFA-540678C68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21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AC4832D9-60E8-4653-93A1-26E7893CEB1D}" type="datetimeFigureOut">
              <a:rPr lang="en-US"/>
              <a:pPr>
                <a:defRPr/>
              </a:pPr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0FFE2D19-42B4-492D-BB48-2687FFEF2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5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xr8-0RaD-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4267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6600" dirty="0" smtClean="0"/>
              <a:t>Chapter</a:t>
            </a:r>
            <a:r>
              <a:rPr lang="en-US" sz="4000" dirty="0" smtClean="0"/>
              <a:t> 17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Section 17.2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Applications of the Cell Cycle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2209800"/>
            <a:ext cx="3733800" cy="1600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			Animal 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Cloning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28956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Successful Clones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most famous of the successful clones is “DOLLY” the sheep.</a:t>
            </a:r>
          </a:p>
          <a:p>
            <a:endParaRPr lang="en-US" sz="2800" dirty="0" smtClean="0"/>
          </a:p>
          <a:p>
            <a:r>
              <a:rPr lang="en-US" sz="2800" dirty="0" smtClean="0"/>
              <a:t>Dr. Ian </a:t>
            </a:r>
            <a:r>
              <a:rPr lang="en-US" sz="2800" dirty="0" err="1" smtClean="0"/>
              <a:t>Wilmut</a:t>
            </a:r>
            <a:r>
              <a:rPr lang="en-US" sz="2800" dirty="0" smtClean="0"/>
              <a:t> of the Rosalind Institute in Scotland, extracted the nucleus from an udder cell of an adult sheep (Finn Dorsett breed).</a:t>
            </a:r>
          </a:p>
          <a:p>
            <a:endParaRPr lang="en-US" sz="2800" dirty="0" smtClean="0"/>
          </a:p>
          <a:p>
            <a:r>
              <a:rPr lang="en-US" sz="2800" dirty="0" smtClean="0"/>
              <a:t>The egg was allowed to develop in a Petri dish until an early embryo stage.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Then the embryo was planed into the womb of a third sheep (Scottish Blackface breed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adult sheep was identical to the Finn Dorsett breed, proving that Dolly was a clone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VIDEO: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http://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www.youtube.com/watch?v=txr8-0RaD-A</a:t>
            </a: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Scientists continue to study the cell cycle and gain a deeper understanding of the mechanisms and the role of the process.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As more is learned about the cell cycle, we have been able to apply this knowledge to many humans needs.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One technology that has come about from the study of the cell cycle is cloning.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Cloning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sz="2800" b="1" u="sng" dirty="0" smtClean="0"/>
              <a:t>Cloning</a:t>
            </a:r>
            <a:r>
              <a:rPr lang="en-US" sz="2800" dirty="0" smtClean="0"/>
              <a:t> is the process of forming identical offspring from a single cell or tissue in the parent organ.</a:t>
            </a:r>
          </a:p>
          <a:p>
            <a:endParaRPr lang="en-US" sz="2800" dirty="0" smtClean="0"/>
          </a:p>
          <a:p>
            <a:r>
              <a:rPr lang="en-US" sz="2800" dirty="0" smtClean="0"/>
              <a:t>A clone originates from a single parent cell and has identical genetic information.</a:t>
            </a:r>
          </a:p>
          <a:p>
            <a:endParaRPr lang="en-US" sz="2800" dirty="0" smtClean="0"/>
          </a:p>
          <a:p>
            <a:r>
              <a:rPr lang="en-US" sz="2800" dirty="0" smtClean="0"/>
              <a:t>Cloning is therefore considered a form of asexual reproduction.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Natural Clones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Some cloning occurs naturally in nature.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Asexual Reproduction of Plants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 cutting from certain plants, will grow an identical organism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 planted in soil.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Identical Twins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 single fertilized egg undergoes mitosis and the zygote splits into two identical cells.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Natural Clones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2049463"/>
            <a:ext cx="4486275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2" name="AutoShape 4" descr="data:image/jpg;base64,/9j/4AAQSkZJRgABAQAAAQABAAD/2wCEAAkGBhQSERUUExQWFBUVGBcYFxgYGBgYHRoZGhgXGhcXFxcXHCYeFxojGhcYHy8gIycpLCwsFx4xNTAqNSYrLCkBCQoKDgwOGg8PGiwfHCQsLCkpKSksKSwsLCwpLCkpKSwsKSwsKSwpLCkpLCwpLCkpKSksLCkpLCksLCksLCksLP/AABEIAMIBAwMBIgACEQEDEQH/xAAcAAABBQEBAQAAAAAAAAAAAAAEAgMFBgcAAQj/xABHEAABAgQCBgcFBAcHBQEBAAABAhEAAwQhEjEFBkFRYXEHEyKBkaHRMlOxwfAUQlKSFSNigpPh8RdDcoOistIkM0RzwrNj/8QAGQEAAwEBAQAAAAAAAAAAAAAAAQIDAAQF/8QAJBEAAgICAwACAwADAAAAAAAAAAECERIhAzFBE1EiMmEEQoH/2gAMAwEAAhEDEQA/AHaKQjCnsI9lP3U7hwi8zqCX7qX+RPpGNSNcVhKbIsBsO7IsqLEnpXmN2pMsNxWPVoSxcWXwUMv3cv8AIn0j37BK93L/ACJ9IoyelBWYpwobxNt/tPnDkrpTBb/plX3TR/wjWbFl3/R8r3cv8ifSPRo+V7uX+RPpFMV0pykjtSVD98f8YHqemSQB2ZRJ4rt5JJMazYsvgoJXupf5E+kOCgle6l/kR6RnX9t1P7iZ+YD/AOYel9M0pXsyX5zG8urjWbFmgigle6l/kT6QoUEr3Uv8iPSKGelNTP1CBzmn5S4Sellv7lD8Fq+JRAyQcGX8aPle7l/kR6R6KCV7qX+RHpGejpcUf/HTfLtqL8jhhR6W2zkoH76vkmDYMWaINHSvdS/yI9IUnR0r3Uv8iPSM9HSxMZxTyyP/AGq/4QmV0vLP/jy/4qv+EbJBwZpSdHyvdS/4aPSHZej5PupX8NHpGbJ6W5gzpkDnNP8AxhR6YVD/AMdA5rV8kwckbFmlp0bJ91L/AIaPSCP0VJ91L/In0jKZfTUslvssscesPzAgn+2GeQ6KeUdl1KjZIKizTf0VJ91L/Ij0j0aJk+6l/kT6RmC+mCoAdcmQnvmHbzEDq6aqgC8uSP3Zhfl2xGyQcWaudDyfdS/yI9ISdEydkqV+RPpGSI6a6ov2adN7OiY//wCkMzemSsexp2OXZP8AytGyRsWbArRMrZKlfkR6Qn9FSfdSv4aPSMaHS/Xk5ybHZLf5x5M6Ya0Zqkj/ACxGyRsWbArR0r3Mr+Gj0hr9HSj/AHUr+Gj0jIpPSrWqN5skf5aYcPSVWgntpPKSg+YgZIGDNU/R8r3Uv+Gj0hK9HSvdS/yI9Iyf+0vSD36k/uAZ5PHqOlGt+91AA24Tnu9rONmjYM1FejpXupf5EekNK0fK91L/ACJ9IzX+0+pVkZL7ewf+UBVPStVpVhKpIyc9UT/9QcgYM1M6Pl+6l/kR6QhWj5fupf5E+kZbM6VqpneUf8tvIm3jDcvpNrMLhSVf5aTyyaBZsGWTWGlQKhbIQLI+6n8CeEexQNI681K5ilKwOW+5uAA8hHQxqIWlfsjMPfgLBzzieOjkbQkkh3Z/G0Ra5KEygSC5az584ndH0qSnFZht5Z3OQ9IkzoSADo5UtGJaglADkiwH7vl/WK9XaaDtJGEZPtPHhCtZNPGetk2lpyG/9oxCw6X2I2OLqCTckwnrIRHQ4jFFUepW0IjhGMiXoNMrRbNJ2G/xiVkS+sulgC5LEBuDbLtnFXlxJUUwjexbEBtHDlE2vooickUxT1ancbX4vlEoNlrEG7/WyAaahxFKpbqGEl15WIsOOyD9G6IUsvNskM18yS9juAibHSOTohJKSnErm17M7m5v8oVW0ikj2QnJmU1tr+OyJ+XRBIZKgQzFw9nsA0NGnSV4WB2qJ7XaIJYPAyNRWUpJNgk73cnnDE6qIIGBgdp2xNaUq8KmQAkC3aHtcLbBEWaKZMBa+0khsy5wjgIKZmgaRVdpyMQBybZlnvibTSkpGFmN2PHlEf8AYUBSkqIBUkB87vflz5xKp0iUSggJdTC7Bh/K3nGe+jUV6sThJBU7X/DyY5nLfCUUqlOpVgb3D5ixB74spQClQXhJO8DK/qTbfEKQorICsIQcg7FmH5RGTNQylHWABPaaz3Ftw4Z5wPXzpUsM3aGwH4wDW6YUl0IW4e6hbuTuEQylb4dIBJTNMHJIAHKGTXKGbQClbXjxUx4eibYcNKK3xLUGsQcBXZG8XG3PbFZMKSqA4mTNLkU5bG4WlTCzE5BiCPhEOpaXwzJYNzcK7QOfaAbZuiv6N0qpHZuUE3S5z3iJ+mpCtWMjEgjEHLsL+doSilnlehKUAgFLvmMRsd5yERdPLKiVFTEZ4hnyMSSp8vrAVqJAAtsHDjnnw5Qus0gXSiUkXDBRGzf3X8IFtGaGJNQFoUlSGSNo295gbR6CCoBrhxf8J3QcmSMXbKlKDYmFrsWbgPjCJ0yXLWMKSeyXszu8Y1ANZiKycBu3wEdDs6pL5bt24R0UQrRMU8hKkJmFL7vD5QHpzSXV0/VpsV2LPZOZHyg9VOZchksQcKiVZDIuRziva0VqpigFAOhIBKciTd7cGicdsaRXzHoTHpEOyZV4tZOhBlWhBTB66fPmryhuZTlnhchsRmmk4sXBJMeolMeUFaLT2xuUG8YMTQHrmaxcC3AlPyEBy2NGBG1FLgV5iJKkR2X+vr+USdVocmXLWU/s82/kR4GGBQqQ4ax2fXD4CApWO4UEaFr2Ck34AbD37NvdEyvRk44QGWhIHsqbLIcT/OKcmZhm3yyPFsn8vCLZoGpLkJJSgkEA3HFjCS+0KvokKSaZRwqNs8OZAfIneflAUwKWolKsLvtY3+jD9YesX2Ug3sQXJ5x05HVpxJDKa6bsOXhDLoDBNKFaAMT5snZYZfXGF0eksXCwJJvdo6rnGZKBWO0bgZZW38YCROVLIBCSDmBff9d0CrN0O1GkUkkpzO7lmPrZCU1CylsuPp9bYYmSwlSS1i1uOx4PkUQAxKVYvb67oKpGCE4ZiSh3OEMoWD73iF04OrT1YPaLlZbJNmHffuEHzgEIBQWSTmPN+4+UV6sq8YWom5dRPM9keAHhGUdmIZSb/XfCViDpVL2gNwHiYeRo0rWBvLPDgIZQjwCD9IU2FQHAQ1JkOT/hJ74KehXDYKUw5LReJA0uJyNoHjhv5gx7MpR+rXsXZXBQLH5HvgZDYUDiXkR9CLFq/OUnFLJsQW+uI8xAUihwKKVZfTEfW2HJFXhI3i1uBcH4+MK9h6D5+jygFIS5zxHLZd9tr98RksLKmQSSkWbdkOUSlRVrnJG7Nhc8OAgeXQTEIJQML3O9t0C6NQYJapSDbErarc+0QqpnMApgTwzY8flHui69SiUTEsQLnua/i/hHmk6J1DCcNhyJsGI5GF92Hwr9VNXjOQvw+UdHVFH2j2hs2A7OcdFiLJiZo+aECxUSkMUnY2RB2Mwiv16C6n/F8h6RcKPSZAQmY4JYPsZrF/rKK1pAhfWkMxWojuJbyicLso0iKNOezyME09OQohsmP14wciUMcvcReHK5DTHG1I+A/nDij0uhD8CT5wbL1YV1ajhJDJIt3EeXnFo1f1aTMlyyraC/Igt35eEXim0dhSAkZD4RzuezrjDRS5XRulIQtJw7SC3cL8fjExorVJKVOWIIvzBdHhcQNrbompqJZ6tawUqP6tFipLFmUbPiZwSLPmYmdSKVaKdCZ5OMJGIu99o+HnGabV2FPbVA2ltGykIYhkpJVy+rxX9G6fpZ5KJabC2JrPx2gHebReNIKT1iSwIByO2KzL1TlSpq5iMQx4XDuAlIZKQ9wkBrcBCrGnb2H8r0ZzrrovqpoUkMFOLbxl5RKSQJclD3xgnvw5cokOkGkeVyI+BHzgXQtP1shCiLpTZ8iX+BcX4GHi7RGa2GaMrkjs4MKtjbTClVUyYSysCEu5b63ecCVYUCMSkhV2A8yTDlNTTFJseyoOT3w9Lsnfg3KpJahdW2zuLW+vGGpYlSy7O+3Ns2v9ZwatYCgnC5vcj4QNUS5aCEqSpjxyG+3GFGHkV0k8Ty7/lBUylSsOQ2zuf+kADAEvKAUoB2Nzua8EU6VNiv2iQoH7r5W5v5QQEbpKQqVKWUOBhJBGTb+bxWTKZCQ3tKSO7YPhFi0lXFFPMQS4UMPEHEHHEXLRCz53akf+wHuBSB8DDxFYr2Zp8fA2iQ0FOEyczWAUfAepgOvlMsH9n4N6RIdH1HjVOP7ISO8n0ECbqI8FcgPS2i3mJawwJMKotCusbQpLbmyY+Nu+LtN1Yxpkge2mx4peJel1STKZyGuws4B2d0SU9F/j2UT9AlE1SWcMFp5M7eahASNCKIWkpJxMpHPJXr4xr1LotILs5CcPc7wHVSAiwS9mAAueAgZt9DYKtmdaQ0MrCOyXAAdjua/wAIqVYgy1scjcd8adozXET1qlmSpASEquGOFTYVMbsQQduYiI130CDKKwGKXUOW0Q6bi6kTlFSVogdW1EoJxYQlwQ2+4L+PhBM5a0KOFRKBvy398QmgFEzFJdgRiY5OP6xZ5dIzucQDNfgP6Qz0yKIqRLCpqiZjOxJ2v6P8IkJLrxAqdgCO69zyAygWelCLEczv9IJWsSycKSoEDIXAuL+cFgRXNI/9xVgMrXLWEdEnpajR1ymDC1u4R0UTFaFqnApSlcxgyXwhWTCweIedMDLw+zjU29rs/jFhXIAMsF1KIBuWBYZeYtFd0kGVMBDdoluYSfnCRC0E1axgQobR8Q8GUZSuS59pIIHcfS8Qwm4pTfh/mPmImNVglYYpxdpiHAzS4z4gh+MabpDca2aRqhVgyZfAAeEXGTNjN9XlmUFSzbCbPu2ekXXRlZiHGONvZ2E41rQOkhLkjLZBFLMG2E1CQTwjWYhawIUlSisBSTcAuRz48IOkShMlg7dvOAq6tlS3Fnz7/WE6H0sFhQSXjIZp1ZUekKS0hfd/uEVfVysWZSUuQLsQHcObbrRZOkup/wCnKdqlJHm/wEV7VNOKnwE/eVYON1nEW4v0Obl/Yk/0apRvd3uT8oJqDNlqBzS2QyAbyyh1clIBShRKkizHL1gepWrAUKVs733Ej6tFOyITIWJqHI+hugKtlrSolLMLknNtoHd8Y8o5RSlwsOBls35/WyH51EqclPaZ7qbd6tC9MbsF0fLBHWm5SDfjm3jBR0okFlBt/M/KDFSkJl4CAE2FzwbxgcVMtKSSHYkO1yztzz8oydm6IPTy5SpS8PtOkWBb2h8tsVmvX2kfsgH/AFGLZXjFSTVPnsLOyVBvJ4rCqbHibMIB8CxikRWSekCCtO4jPmB6xa+jOjHVzC3tL+CE/MmK9o6SZuKWA+FAJB3BsuLKiz6gT8AXLVmFP4hvlEuV+F+KPpdkUpSCQH3RVdatW6qfLQuSuYZoKsSQTLAJKcJc2KQApw7lweEXSRNeJEF02FoSE1EpOGRFaCpSiSjrVOsJAUd53x4VATXHcdoOwiC6yeEpZrnbu3mIiqSk4VIW6ncYb/1EI5PwdR+wdWrUlExUxMsBSy6iLOd7ZRCa1yv1Kx+yfgYvVLMEyWCQxaKrrXT9hXIw1tu2CklSMRljBOQ7sQl2z7QuPOLdSEKGBJwnjYvkPrhFO0m3W22ADwAHyizVkwploUlIAIup74sj3C8dMkcKBp9SBMKVjExaxvbdzMPaRKcBYFNg9zez34QmgllJdYDH71iL3z3xPUlRLmBSUh8sTj6c2gN0FIgNIS8UwqK7kJOzakR0IrqRpigZZ8OAbyjoddCPsKkS1TsIdglu0N7C3wiI0/JwzVAXDJPiCDFs0WMaBcIJAY7+yzkbw0BazaJxDrE3CRhVts2fcTCXseikypjODth2hr1yi6CxtxdiCPMQqtpwliCD9bYFGcP2YuOi9Z5s+b2ikqGxIZxbzi+6D0iCWdjGbaA1UqJk1JQ0sgYnWWBG3J3EXajkCckLllliymyJFu/nHLyxUejp45N9l7p6mFz6freziIG0gseF9kVKRpKYiyhEvR6w7CD4P8Iki45N1bSLBL8Tc+JhNLTJp0kBg9zBFXrGEpyV+Uxmevmts1ajJSDLBAKi9yDstkIpGDm6QnJyuMfyYDrlrGJ88Il3Sgs+wqcZb2YjvMGaCpylCQLYnJL5uTaKPTEoWCQ7ZP8AyjWtVdSZtRTIqFKCHfAgOLObu5Obx1fHiji+TJg0qjDsFdoMw3Am8P1lKkC4cbt9o6s0d9nmMuXh3KzB74YqJwAJJs1hvhKMDUspC8WE3SMuYgpdQQh0WYDPZAVJMTiKgSkWsNvMx1RpJV8CXze2z0gNWGwaorwtQCjiSC6gHAt/WPZk4zLskMcg4LAfAiBUVEtRJIw5OE5HPJ8uUFpp0oI7QwkZHY8MtAAtOSwpCsKSRZlYsiSAXG6IahrcCVq+8HHO+I+TxJaYrnSoJFmfzeKp9o7T8bjht8oZALHo3SwRUy1gsCMJJ3EWfxi5TqcyZiJwPYmdkniMn7hGUqm5Ddb5Q7JnTHT2ldlmDkjuELLjyZWPJij6A0VWY0iLFTVICYzDVXTrgBYKF2cKBB8DF4pah9scbWLo607VhVQpLEqY7bxAV2nk36sFR2snLviYq9EonntEs2QLX474j6jVxvZD73J898NRSDh6J1f091rpYuOB+MR2udVhlKJ3GJKlpRTBRJF4zjXzWMTVdUguHuYaEW3olyyjG6KQJeNZ2O7RaKLR6qgAqDAAB7m2VhyisVcpiMJxBgbb2uInNE1a0S5ZxMkuP9RB+XlHVJM4E0S9VIlSk9X1hz9kAE+P1nDEiYuWFCUnDtdQcn6HxhihqZYmKUQTlhccf6ecSPVrDEzMLtntJ4fPZCv6G7AZ9XMfttis+e4R5CNIrJmKLu7bOA4x0OhGGyZRIQUuRhGXEXcRMmX9mlrXM9nCbC9xlntNoDodBKKUsSkMGI2lnMFV9JNm4qcOBhUcWbsATf8AxMO+J9ukN0Z5VzesU+EJHD4k7TxhMnRylLSlHaUohIG8mwEFyKd0klQSzPntyYAfGJPQspIrZAQSodbI9oMXxocMCdr7Y7vjj0cym7D9GUqpSVIqUTrJaW6jhSbbMmZ4seg55QoKlkF2cDaNh5iNJTTpXKKVAEKBFxFfl6LEtTYQCNw8483mTPR42qJCVMxAEjxEKVMAyHk0KlCzQsSo56LEJpGYACpWQBJJ2AXJjItMTvtU8zAQyrJTckJTk7DvjTukiaZdCts1lKO4m/kIylBwWFzvS+VwWPEfV47v8WH+xxf5E70KoNFdbUIkpUO3MSkKPZFyA7bOUfR9JS/Z5KJKSWQkJfkPnGS9D+hROq1zlh+oSCAfeKJCT3AKPMCNhqr9kd8dHI/CfGtWR86QFpZYChtCrxWtZtUJZRjkBQUm+F3BG1gdrRd6WUGh0y07RYREozHaGTLwspsxbK5cB4dXouWklQDPxy7os+tuqCUqNVJGIC60JbP8Q+cU+p0iV9nqyHcAk79vnE2nZkQhpghZYFQT9fOH5gStDhgWuO+FJ0YshioJG34fKJSk0fLCWBDN/ODYKIfR2il1C0ok+0XJJy4vwDxLV3RFLpaGonTVmZNSglAHZSm4u2arb/CLjqPoLqCqYB2ZrC4yAy8yfLdFi1joOspZ6fxS1jxSYpEyR8zSqDYASSbbT5QXRJ6qaksypa0qwqG1KgWPeI9lVBw4ASAoh+Yf5QiWMRJD3LDvdhHS4I51JovSZi6xYqZjjGGskDCASxYZjO+cWOjoJ6QMC0rHEsYOotAGRLQjMJSEuN4Ae2y8GyaMDK0eTyJ2z1eNqhuRPqE+1LfkpJ8nhydp1QH/AGljubzMFiwgGsS+yEGK1pWumTljGkiSD2wlTKUNwOQ+rxaKXQVDPklUqVTEAdoGUnElh94EYgfjvMREyQcmtCaXReHFPUSiXLSVKUHDgBykbwct0dHFJ3SIciTVsoWvuqsqlmIVKUGmgkywXwZOxJycnPdEBSVACcBS52F/u7Q2w5+MGaX0oqrqFTFkOosNyU7AOURtZTmWywQQ9iD5EZi28bY9GUbVenn3vRYtFSJacOMgruQNgfLviSrdG9YxByDgbLFviIGmUSDKSsgoUUBWHaXAZuD7Ya0VX4DtL82Fo4WvTpX0MVVKyiDhBs7knYOMdDGlqxRnKKQSLN4DdHsMhH2WHVmt7IlqOIMML5i2XGLXq4UzJk8gWlICe9SiVeSExWNCqSZYIQUkJBBYNax78/GLdqPLeXVLZguYw7kgH/UTAS/IfwxlcxIWp/Zxl+QJiU1PklddTjMmalR/d7Z+EG6z6jTZE8hMszJcyYoSym7lyyCNimgjQuhK6nnJnilmPJBmELSQFBmUOJYmwvwjvi01dnLTs2yjlAIL3bZwzj00aVpGIOfAxDaG16pJ1N1qpsqUpTuiYtKVAsARfPgWvCpGv2jcDGqRt/F5MLxzOD6o64yVdkqNCtcKYcWj39FBvbJ5ARBHpP0chwJ+IXyRNe/NA4wGemCiSOyZy+AlgeZUIX4f4b5EvR7pB0VK/R84rxdnCUn9pwwA2vcRjEmgUrFgSpYQCVlIJwhx2lbrxeNb+kqXWiUhElfVy5gmLClJSZjZJ7L4Qz3vnBNT0zzGKZFNLlA5kqJLl79kJ5x0ccXBaRzzlGT2yc6I6FKKNSx7UyYvFwwslI5AX/eMXYzQEqI3RUOiCsRMpJkr70qYSou7hdwRuyI7uMXeplpYIDB2c8P55RPk/ZlofqhlCbAbhHLS+28GmU0DVEkRIaiOmBnwqY7RsPMbYo+mdE4ZhASEj2h35j0jQFSFKthA4nPuAuYF0hqsmellKKeIDfOA1YKMrnS3DBgBm/e/1yg7VHVxM6pSScctPbNrP91J5lz+7xgnWjUlcgGYFmZLGbZp4kbsrwvo3qcM+ZKCSEzGI/xAMQO5JLQEqMzTJdOMLbNnyhxUp0kHaGjyTLJ2/XGHmbOHGPlis0YZcxaFghSVlKhxBb4xP6g6LRN0jTJJGDrCpic8DrA4klIDRbdYZNLS6XMypQmbJno6xQKSsy1FwDhyLlO17K4QBpNGiJiZkyRMMie2KWkJmJSFC4ADEJfJ9mcdXfRy1T7NoZnVYpIy+fOI6r0YFDFLDHaHsf5xUtX+l2nFNLFSViclOFbIJBIsFOLXAB5kwUel+gJZ5gfP9WfkYg+Jvw6FyL7JX7EvLCRz9YEXRKP3T8I9pekqgOVQkcFJWD/taJGRrjRrLCokczMQPibxF8H8K/L/AEEkaIRmo4mzAdu8teIHpOqcGjZmD75lo3e0olvBEXCqrkKQopWgpAJKgoEAC7kpe0ZvrHU1GlZJTSSUqp5c0B8QSpakpIKgFFsAccb8CItxQSdkuR2jKpRYup2y9Bwyi0akapGunBS/+xJIKz+JWaZY+J4c4jdHatT51SKbqyiaSXCnGFIPaUX2Dg77I3LQuh5dJIRIlhwnM7VKOajxJ9NkVnKjnhG+yI1i1cQuUopACkjslsrG3IxmaZykAowgBr8N7+UbPpCViATvueTfzjNNK6PEhSsQUUh8tozvw2RzS6Oj0oFXUgrN28d0dEvpKWDMURLSkFmDgWwjZHRkxHZZ6NjJQErD4QwcbUi3i8WbUOatNNNRMF0zB3hShf4xnyaJZQlpQBZNwdjBtucXiTpM0OjzMWnt4GY7VKuH73MCKGs96SdbKeTTzaY/rJ0xikD+79kiYTsIIsM+6M1rNeq6oQJa6heAAAhLJxN+IpDqO9zEXPdaitRdSi5J2k7Y9TJGW6OyMKRzS5LehuWm4P1nBAVshTAZRykhuMUonYwd3fDktWcJXZnhscDwgmCUi0KRcbrvCZS3EPBLGMAn9UNYlUNSmaLoPZmp3oPzBuO8bY25dYSkKThWVgEAG2FiRfi7x81zqhhFx1F15FOAiqxdWm6Sm5G0JKcyniOUS5I5ddluKdaZqldrMZE9EqeQhSwSgA4sXADPyg9GmesLIDftHZ3RifSVrbIrp0lclUz9UlssBxYncG53RY9Q9d+uPVrUBOzANusA2p/a3jbmNwi4NKyy5FdGt00xKUvck5nMk8YSqeSbWgLRtWFJsYkVVLDJychviZQAr6AKSQsk4gQ20g5xBUOr4kTAoJIBJ7RN3cYTwZm/rFtRKbtKuowPNp+stsgGoXLSSbllb9iuYhmor8KVGYMIbPZbOEInlK8Ci4sUqO/c8U7pV1i6ulMpKu1NUBYuyRdZ8bd8NFW6M3SMv1l02aqrmzr4VFkjchNkjw+MQ0yYw9IUZmb8YGmXDmO04nsUJx2A+MOSQcz5tCpbBPFoUFNBBYgpN4YFMTdRglSvjDa124wKNY11SkvhJDguxZx3RL6F1wrqNOCRNOAOQhSUrSHuWCha+6AJWQj1c3dGcUzZNE5R6+Vf237YsS1zMHVlLFIw29lj2TxvmY2PQekkz6dE8f3iXbNjkR3EEd0fPC55DNnGz9HElX2KQFqzClADcpalfOI8qSRbibbLgJdweBHhhipa16MSxm3/AFYct+EbIuYU7tkAw+cRlZKSULSpjiBBHA5xD+F2YRU1CFKJUogm5sdsdBundV1IqFpT2kghjiaxAOXe0eQKJWWvRS2XIAIc4bM/3dsL6W60inky2bEok/ugAMdo7UN9H9NLVMcl1JQhnvm7t4CHOmGgmKlyZ0u6ZeIKIuRiIY8BbONBU0PLaMzEos+Qtc2y5wuXMQMyTyHq0C9biDk35w0Q0dxx0SP2lNmSo949ISZ6ScleI9IHlrEdNDEECBswYqYn8J3+0N7fhhIUm3ZP5t/7vCB5k3EIeK27oKMx+SpNuyW4q9BHk6Yn8IHefWHdFSEzXKsRAUOyLdkvfFzDNnufYTT00u4SAooSoksMgSsuSCFFuzbMAjKDQraRDTKobCByYfCGgtL5v5wdUUHYMxLKS7EnN/ojxEBmeBYC+UYKdjtMWOJn7h4h9vpEjRzEYx1rlKx7QJcEHsLScwQzd8RiqgAMA7QlFRYpLC7h7c2PyickmOnRr+omtKlqTTzX64A4VnKelP3h/wD0AbENtzGhaOnP2jssIxPRkxNTJSZaymfIUCiYzEKSOySBvFjvaLpoLpEQAZNakSJxyVfq1nYpKhYPuLRye16daejROsxltm30h837KbAZn0iK0LUpmSsaFBQNwQxt3QZImYnTkE+0fl6xhhU6SkhkpxcdnjGZ9JGpboM/rCSgDsbAl7tte7xqKagq9kBthPyEMzaATHxKfezAQYyp2K42j5gmS5Y+8DnkD82hlU2UzOr8o9Y0TpJ6P5ctCqimSUpSf1icwxzWnc20RmKW2XjqUrWjllGnTCV1Ev8Aa8B6wlVaj8Jfnu5CBjIO13h6XJDiG2A9FSBcJB54vXjChWFrISzW9r15wrCPAekLSdnCDQLEpqC3sJ/1esJXUtmlI+ucGaNRLKiJmJghZASzlQBIF9pu3FhDmlkShiwpxIDsohlOUpAJJGJgp7ZPzgAIRVS5yHhGm9Get61lFJM9lCf1agBYDYrxsYy1MW/o7nhFahwwWlSR5EHyhJq0Vg6ZvaZbjPwAEM1KbMl32kx1KbC8LXNewDxynWZprEhf2lb/ALO78KWjok9ZJH/Urv8Ag/2JjoYi0B9GEqWJalAnF2RfcEghvExoExCFJKVJCgcwQ7xVNRaEy6ZLpBCwFhuKRn4RZcKRvHByIVlI9GR689G6pKlTqUFcouVI2o5fiT5iKIhTx9C6Uq5UlKlzCEoQHUouWHzOxuMYBp6uTOq502UMKVrUpIZrcRsf5xfjk+mQ5EhATe0OPfgYZkTn5iHyl2jo7IHGjTxHKPDTlvaPfDqYYWbkG0CjE7q1UBJCXyWFOdxKEnwYdylcXlETEoAASnGg2ClFQCnupLeyUl2AF8Tlmiq6OmpE1JUrCm4V/hKVAi175eETM7TgIZKgu/3XAO8l0h77weUOpJEJ8bb0D6eUpInjCQFzjfYEuSlrbSCeSYhJcoJzuYKrK4qLqLk5C/cB6m8Dy5d3VmfKEe2WiqQ51XZvtv6CGZ0sFOzbz33h6qUzQ0gFQNnCQ5+uULKltlIRcnSVslNTqky5qmLApuM3uPO5iwaRV1xOwEMfC5eKtoFA60sH7KviItNLJ7Dl0kb/AL3HhHJy1kXg9Fu1L0uqTLExN0AYZ6PwzE2XMSOJuR374veg6kTpQOIdoknnutGTan6d6urMtQBTNU6VblMHT4Bx3xo6VCYoKH6suwUjsqfi3tci4gPeyiJ+smhADm23Z/QQ3LrsXsi31s2RB6ZrlMUqOJSMLhP3gQSMQ2NmSIG0ZpXEQEguzlrgfOEcknRRQdXRYdIoRMlqQtylQIIcZHMXDx84636GlU9VMRKxYEs2LYTmCeEfQitJlr4VDjGZdKmgVFqiUg7phZw33T8u8RfjkrohyxdWZeVqTcbIPAdI2GAFG9wU8socl4thBA7o6DmaCsDHx+UIVPuALncIHNRYg2P1Z4TIxIOIM+2+YIY35GDYKJ/R2ipgUy04e0AraQC7myh2Q2/bEbVSyiS4KhiJSsHazgfBQblB8zWFJDqSCo3UonbtZJLAv/KIyv0mZxJIzL2sH2l+Lud5h21RKKle0RsmaAdsTurNclFTJUoskLYncFOkKPBJU/IRFokpNmAOxoYyeIl0z6Y0VVhSe0WIsRxFiIkEzhkm/L1jHuj7XM9aJVQQQR2VktdIAAVvLbeF3MazT1wUBhy4D5xzyVM64u1ZVdZEn7SvL7n+xMex5rG/2lfJH+xMdAFZIar0qk00sFQ9lJHAEAgRMT5uBBUogoSCVHcBcljugHQDCnlJUbiWjtcMIuYqHSLrjI+zTaaTNMyYtkkoYpAxDECrK4DMN8am3oa0kUvX7XX7avBLdMhBsNqz+NQ2DcOPGKghEOdW3OPXO+OlRSOVuzlyycs4ekT3DHOORiAuR3x6ZRLXyhhByZUBOcNfpFN3BMeKoyXvHIpDuB4xtm0eGrTsQ/OGhOWbAYeUE/ZlnK3IQ9KkEWDD5waNZ5IkhNyL+MeVKhHs0Nmo8YGVVAeyG47YPQDqldgDn9N3x7KmkJOx3f4AQKZj8YcSDuNvrKEdPspCTg7i6ZO6mqQJyjM/AwHM3PkB3xa6zSt8KUhRtcjYNvhGdU004sQsRFjodOFanYYgAG37LRzcsHeRWEtUSVZLmBUtQwhSZkshOXaUoIb/AF+cbMopk04KGcMlJYbRdXPM+EfP+k9NhVk2OJyra6VAgpPMeUaJL6QpE6lQVrwTUtiSEqLlII2BmIOcLhLHRWE4p7E6amLM95S1CYoALOYIDs784smiqUTJVlCVNBZQSfa3FiXIPlcPFH0VrRIxrMzEnETcpPdlFj0XVypxGBaStNwQoPwaOVKUX+SOvJT6ZJUfWJmLkzcyMSTvGR7wfiIEQl1S1KVZK1S1ubMXwvwumCNN6TKQhcxXaQsfvJUQlQfbmC3CEFKJkybIditIWB5E+IEK3TtBptbKV0pSEoqkYQkAyUuEjcSATxaKQpAOzOLTrtoRaEoqApRBJRMGeFabPfIFhFOCzniy+smj1eOalFUeXyxcZMWugGyGvsigMhD/ANsPA7zlCFVp3Dxh6RKwcUauUOIo95McatX4YamVJMbQdjylgC0DlccxMJKYzZkF0c7CX5xuGoOn0TaSTmClOAve6WBD8mPIiMH64xZ9RtahSTMMxxKWxJF2UMlt/hJSe7dEZwT36dEOWWOHnf8A00/WJY+0L5I/2Jjoi9MVaFTlELBBCCDvGBNxHRIZsqusOk5v2FutmMQgEY1MQwsz5RRUqLZx0dFYdEpDqFWhwKtHkdDCDcxUDhR3x0dGMPpWWzOUOy5pbM+MdHQQD5mHefGELmFszHR0MAEmrO8whGcdHQrCEvlHqFl8zlHR0BGQwtRdV4SiaQXBILK28I6OgMZdnss58jD1PMIOZ8Y9joMQBapqt58YSZ6hcKII2gl/GOjoYy7JiVpScqUypsxQtYrUdo3mJSZXTP0hKPWLfq1B8RdrWd46OjikvyO2D/EI0hWLMqpBWogkliokO2bRny1neY8jorxdEebw8lnOHVKL5x0dFiAzOWd8eBVjHR0ZhPQq0IeOjoxhBN49eOjoDMTKdIzU2TMWACWAUoAXOwGOjo6JDH//2Q=="/>
          <p:cNvSpPr>
            <a:spLocks noChangeAspect="1" noChangeArrowheads="1"/>
          </p:cNvSpPr>
          <p:nvPr/>
        </p:nvSpPr>
        <p:spPr bwMode="auto">
          <a:xfrm>
            <a:off x="80963" y="-884238"/>
            <a:ext cx="2466975" cy="184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AutoShape 6" descr="data:image/jpg;base64,/9j/4AAQSkZJRgABAQAAAQABAAD/2wCEAAkGBhQSERUUExQWFBUVGBcYFxgYGBgYHRoZGhgXGhcXFxcXHCYeFxojGhcYHy8gIycpLCwsFx4xNTAqNSYrLCkBCQoKDgwOGg8PGiwfHCQsLCkpKSksKSwsLCwpLCkpKSwsKSwsKSwpLCkpLCwpLCkpKSksLCkpLCksLCksLCksLP/AABEIAMIBAwMBIgACEQEDEQH/xAAcAAABBQEBAQAAAAAAAAAAAAAEAgMFBgcAAQj/xABHEAABAgQCBgcFBAcHBQEBAAABAhEAAwQhEjEFBkFRYXEHEyKBkaHRMlOxwfAUQlKSFSNigpPh8RdDcoOistIkM0RzwrNj/8QAGQEAAwEBAQAAAAAAAAAAAAAAAQIDAAQF/8QAJBEAAgICAwACAwADAAAAAAAAAAECERIhAzFBE1EiMmEEQoH/2gAMAwEAAhEDEQA/AHaKQjCnsI9lP3U7hwi8zqCX7qX+RPpGNSNcVhKbIsBsO7IsqLEnpXmN2pMsNxWPVoSxcWXwUMv3cv8AIn0j37BK93L/ACJ9IoyelBWYpwobxNt/tPnDkrpTBb/plX3TR/wjWbFl3/R8r3cv8ifSPRo+V7uX+RPpFMV0pykjtSVD98f8YHqemSQB2ZRJ4rt5JJMazYsvgoJXupf5E+kOCgle6l/kR6RnX9t1P7iZ+YD/AOYel9M0pXsyX5zG8urjWbFmgigle6l/kT6QoUEr3Uv8iPSKGelNTP1CBzmn5S4Sellv7lD8Fq+JRAyQcGX8aPle7l/kR6R6KCV7qX+RHpGejpcUf/HTfLtqL8jhhR6W2zkoH76vkmDYMWaINHSvdS/yI9IUnR0r3Uv8iPSM9HSxMZxTyyP/AGq/4QmV0vLP/jy/4qv+EbJBwZpSdHyvdS/4aPSHZej5PupX8NHpGbJ6W5gzpkDnNP8AxhR6YVD/AMdA5rV8kwckbFmlp0bJ91L/AIaPSCP0VJ91L/In0jKZfTUslvssscesPzAgn+2GeQ6KeUdl1KjZIKizTf0VJ91L/Ij0j0aJk+6l/kT6RmC+mCoAdcmQnvmHbzEDq6aqgC8uSP3Zhfl2xGyQcWaudDyfdS/yI9ISdEydkqV+RPpGSI6a6ov2adN7OiY//wCkMzemSsexp2OXZP8AytGyRsWbArRMrZKlfkR6Qn9FSfdSv4aPSMaHS/Xk5ybHZLf5x5M6Ya0Zqkj/ACxGyRsWbArR0r3Mr+Gj0hr9HSj/AHUr+Gj0jIpPSrWqN5skf5aYcPSVWgntpPKSg+YgZIGDNU/R8r3Uv+Gj0hK9HSvdS/yI9Iyf+0vSD36k/uAZ5PHqOlGt+91AA24Tnu9rONmjYM1FejpXupf5EekNK0fK91L/ACJ9IzX+0+pVkZL7ewf+UBVPStVpVhKpIyc9UT/9QcgYM1M6Pl+6l/kR6QhWj5fupf5E+kZbM6VqpneUf8tvIm3jDcvpNrMLhSVf5aTyyaBZsGWTWGlQKhbIQLI+6n8CeEexQNI681K5ilKwOW+5uAA8hHQxqIWlfsjMPfgLBzzieOjkbQkkh3Z/G0Ra5KEygSC5az584ndH0qSnFZht5Z3OQ9IkzoSADo5UtGJaglADkiwH7vl/WK9XaaDtJGEZPtPHhCtZNPGetk2lpyG/9oxCw6X2I2OLqCTckwnrIRHQ4jFFUepW0IjhGMiXoNMrRbNJ2G/xiVkS+sulgC5LEBuDbLtnFXlxJUUwjexbEBtHDlE2vooickUxT1ancbX4vlEoNlrEG7/WyAaahxFKpbqGEl15WIsOOyD9G6IUsvNskM18yS9juAibHSOTohJKSnErm17M7m5v8oVW0ikj2QnJmU1tr+OyJ+XRBIZKgQzFw9nsA0NGnSV4WB2qJ7XaIJYPAyNRWUpJNgk73cnnDE6qIIGBgdp2xNaUq8KmQAkC3aHtcLbBEWaKZMBa+0khsy5wjgIKZmgaRVdpyMQBybZlnvibTSkpGFmN2PHlEf8AYUBSkqIBUkB87vflz5xKp0iUSggJdTC7Bh/K3nGe+jUV6sThJBU7X/DyY5nLfCUUqlOpVgb3D5ixB74spQClQXhJO8DK/qTbfEKQorICsIQcg7FmH5RGTNQylHWABPaaz3Ftw4Z5wPXzpUsM3aGwH4wDW6YUl0IW4e6hbuTuEQylb4dIBJTNMHJIAHKGTXKGbQClbXjxUx4eibYcNKK3xLUGsQcBXZG8XG3PbFZMKSqA4mTNLkU5bG4WlTCzE5BiCPhEOpaXwzJYNzcK7QOfaAbZuiv6N0qpHZuUE3S5z3iJ+mpCtWMjEgjEHLsL+doSilnlehKUAgFLvmMRsd5yERdPLKiVFTEZ4hnyMSSp8vrAVqJAAtsHDjnnw5Qus0gXSiUkXDBRGzf3X8IFtGaGJNQFoUlSGSNo295gbR6CCoBrhxf8J3QcmSMXbKlKDYmFrsWbgPjCJ0yXLWMKSeyXszu8Y1ANZiKycBu3wEdDs6pL5bt24R0UQrRMU8hKkJmFL7vD5QHpzSXV0/VpsV2LPZOZHyg9VOZchksQcKiVZDIuRziva0VqpigFAOhIBKciTd7cGicdsaRXzHoTHpEOyZV4tZOhBlWhBTB66fPmryhuZTlnhchsRmmk4sXBJMeolMeUFaLT2xuUG8YMTQHrmaxcC3AlPyEBy2NGBG1FLgV5iJKkR2X+vr+USdVocmXLWU/s82/kR4GGBQqQ4ax2fXD4CApWO4UEaFr2Ck34AbD37NvdEyvRk44QGWhIHsqbLIcT/OKcmZhm3yyPFsn8vCLZoGpLkJJSgkEA3HFjCS+0KvokKSaZRwqNs8OZAfIneflAUwKWolKsLvtY3+jD9YesX2Ug3sQXJ5x05HVpxJDKa6bsOXhDLoDBNKFaAMT5snZYZfXGF0eksXCwJJvdo6rnGZKBWO0bgZZW38YCROVLIBCSDmBff9d0CrN0O1GkUkkpzO7lmPrZCU1CylsuPp9bYYmSwlSS1i1uOx4PkUQAxKVYvb67oKpGCE4ZiSh3OEMoWD73iF04OrT1YPaLlZbJNmHffuEHzgEIBQWSTmPN+4+UV6sq8YWom5dRPM9keAHhGUdmIZSb/XfCViDpVL2gNwHiYeRo0rWBvLPDgIZQjwCD9IU2FQHAQ1JkOT/hJ74KehXDYKUw5LReJA0uJyNoHjhv5gx7MpR+rXsXZXBQLH5HvgZDYUDiXkR9CLFq/OUnFLJsQW+uI8xAUihwKKVZfTEfW2HJFXhI3i1uBcH4+MK9h6D5+jygFIS5zxHLZd9tr98RksLKmQSSkWbdkOUSlRVrnJG7Nhc8OAgeXQTEIJQML3O9t0C6NQYJapSDbErarc+0QqpnMApgTwzY8flHui69SiUTEsQLnua/i/hHmk6J1DCcNhyJsGI5GF92Hwr9VNXjOQvw+UdHVFH2j2hs2A7OcdFiLJiZo+aECxUSkMUnY2RB2Mwiv16C6n/F8h6RcKPSZAQmY4JYPsZrF/rKK1pAhfWkMxWojuJbyicLso0iKNOezyME09OQohsmP14wciUMcvcReHK5DTHG1I+A/nDij0uhD8CT5wbL1YV1ajhJDJIt3EeXnFo1f1aTMlyyraC/Igt35eEXim0dhSAkZD4RzuezrjDRS5XRulIQtJw7SC3cL8fjExorVJKVOWIIvzBdHhcQNrbompqJZ6tawUqP6tFipLFmUbPiZwSLPmYmdSKVaKdCZ5OMJGIu99o+HnGabV2FPbVA2ltGykIYhkpJVy+rxX9G6fpZ5KJabC2JrPx2gHebReNIKT1iSwIByO2KzL1TlSpq5iMQx4XDuAlIZKQ9wkBrcBCrGnb2H8r0ZzrrovqpoUkMFOLbxl5RKSQJclD3xgnvw5cokOkGkeVyI+BHzgXQtP1shCiLpTZ8iX+BcX4GHi7RGa2GaMrkjs4MKtjbTClVUyYSysCEu5b63ecCVYUCMSkhV2A8yTDlNTTFJseyoOT3w9Lsnfg3KpJahdW2zuLW+vGGpYlSy7O+3Ns2v9ZwatYCgnC5vcj4QNUS5aCEqSpjxyG+3GFGHkV0k8Ty7/lBUylSsOQ2zuf+kADAEvKAUoB2Nzua8EU6VNiv2iQoH7r5W5v5QQEbpKQqVKWUOBhJBGTb+bxWTKZCQ3tKSO7YPhFi0lXFFPMQS4UMPEHEHHEXLRCz53akf+wHuBSB8DDxFYr2Zp8fA2iQ0FOEyczWAUfAepgOvlMsH9n4N6RIdH1HjVOP7ISO8n0ECbqI8FcgPS2i3mJawwJMKotCusbQpLbmyY+Nu+LtN1Yxpkge2mx4peJel1STKZyGuws4B2d0SU9F/j2UT9AlE1SWcMFp5M7eahASNCKIWkpJxMpHPJXr4xr1LotILs5CcPc7wHVSAiwS9mAAueAgZt9DYKtmdaQ0MrCOyXAAdjua/wAIqVYgy1scjcd8adozXET1qlmSpASEquGOFTYVMbsQQduYiI130CDKKwGKXUOW0Q6bi6kTlFSVogdW1EoJxYQlwQ2+4L+PhBM5a0KOFRKBvy398QmgFEzFJdgRiY5OP6xZ5dIzucQDNfgP6Qz0yKIqRLCpqiZjOxJ2v6P8IkJLrxAqdgCO69zyAygWelCLEczv9IJWsSycKSoEDIXAuL+cFgRXNI/9xVgMrXLWEdEnpajR1ymDC1u4R0UTFaFqnApSlcxgyXwhWTCweIedMDLw+zjU29rs/jFhXIAMsF1KIBuWBYZeYtFd0kGVMBDdoluYSfnCRC0E1axgQobR8Q8GUZSuS59pIIHcfS8Qwm4pTfh/mPmImNVglYYpxdpiHAzS4z4gh+MabpDca2aRqhVgyZfAAeEXGTNjN9XlmUFSzbCbPu2ekXXRlZiHGONvZ2E41rQOkhLkjLZBFLMG2E1CQTwjWYhawIUlSisBSTcAuRz48IOkShMlg7dvOAq6tlS3Fnz7/WE6H0sFhQSXjIZp1ZUekKS0hfd/uEVfVysWZSUuQLsQHcObbrRZOkup/wCnKdqlJHm/wEV7VNOKnwE/eVYON1nEW4v0Obl/Yk/0apRvd3uT8oJqDNlqBzS2QyAbyyh1clIBShRKkizHL1gepWrAUKVs733Ej6tFOyITIWJqHI+hugKtlrSolLMLknNtoHd8Y8o5RSlwsOBls35/WyH51EqclPaZ7qbd6tC9MbsF0fLBHWm5SDfjm3jBR0okFlBt/M/KDFSkJl4CAE2FzwbxgcVMtKSSHYkO1yztzz8oydm6IPTy5SpS8PtOkWBb2h8tsVmvX2kfsgH/AFGLZXjFSTVPnsLOyVBvJ4rCqbHibMIB8CxikRWSekCCtO4jPmB6xa+jOjHVzC3tL+CE/MmK9o6SZuKWA+FAJB3BsuLKiz6gT8AXLVmFP4hvlEuV+F+KPpdkUpSCQH3RVdatW6qfLQuSuYZoKsSQTLAJKcJc2KQApw7lweEXSRNeJEF02FoSE1EpOGRFaCpSiSjrVOsJAUd53x4VATXHcdoOwiC6yeEpZrnbu3mIiqSk4VIW6ncYb/1EI5PwdR+wdWrUlExUxMsBSy6iLOd7ZRCa1yv1Kx+yfgYvVLMEyWCQxaKrrXT9hXIw1tu2CklSMRljBOQ7sQl2z7QuPOLdSEKGBJwnjYvkPrhFO0m3W22ADwAHyizVkwploUlIAIup74sj3C8dMkcKBp9SBMKVjExaxvbdzMPaRKcBYFNg9zez34QmgllJdYDH71iL3z3xPUlRLmBSUh8sTj6c2gN0FIgNIS8UwqK7kJOzakR0IrqRpigZZ8OAbyjoddCPsKkS1TsIdglu0N7C3wiI0/JwzVAXDJPiCDFs0WMaBcIJAY7+yzkbw0BazaJxDrE3CRhVts2fcTCXseikypjODth2hr1yi6CxtxdiCPMQqtpwliCD9bYFGcP2YuOi9Z5s+b2ikqGxIZxbzi+6D0iCWdjGbaA1UqJk1JQ0sgYnWWBG3J3EXajkCckLllliymyJFu/nHLyxUejp45N9l7p6mFz6freziIG0gseF9kVKRpKYiyhEvR6w7CD4P8Iki45N1bSLBL8Tc+JhNLTJp0kBg9zBFXrGEpyV+Uxmevmts1ajJSDLBAKi9yDstkIpGDm6QnJyuMfyYDrlrGJ88Il3Sgs+wqcZb2YjvMGaCpylCQLYnJL5uTaKPTEoWCQ7ZP8AyjWtVdSZtRTIqFKCHfAgOLObu5Obx1fHiji+TJg0qjDsFdoMw3Am8P1lKkC4cbt9o6s0d9nmMuXh3KzB74YqJwAJJs1hvhKMDUspC8WE3SMuYgpdQQh0WYDPZAVJMTiKgSkWsNvMx1RpJV8CXze2z0gNWGwaorwtQCjiSC6gHAt/WPZk4zLskMcg4LAfAiBUVEtRJIw5OE5HPJ8uUFpp0oI7QwkZHY8MtAAtOSwpCsKSRZlYsiSAXG6IahrcCVq+8HHO+I+TxJaYrnSoJFmfzeKp9o7T8bjht8oZALHo3SwRUy1gsCMJJ3EWfxi5TqcyZiJwPYmdkniMn7hGUqm5Ddb5Q7JnTHT2ldlmDkjuELLjyZWPJij6A0VWY0iLFTVICYzDVXTrgBYKF2cKBB8DF4pah9scbWLo607VhVQpLEqY7bxAV2nk36sFR2snLviYq9EonntEs2QLX474j6jVxvZD73J898NRSDh6J1f091rpYuOB+MR2udVhlKJ3GJKlpRTBRJF4zjXzWMTVdUguHuYaEW3olyyjG6KQJeNZ2O7RaKLR6qgAqDAAB7m2VhyisVcpiMJxBgbb2uInNE1a0S5ZxMkuP9RB+XlHVJM4E0S9VIlSk9X1hz9kAE+P1nDEiYuWFCUnDtdQcn6HxhihqZYmKUQTlhccf6ecSPVrDEzMLtntJ4fPZCv6G7AZ9XMfttis+e4R5CNIrJmKLu7bOA4x0OhGGyZRIQUuRhGXEXcRMmX9mlrXM9nCbC9xlntNoDodBKKUsSkMGI2lnMFV9JNm4qcOBhUcWbsATf8AxMO+J9ukN0Z5VzesU+EJHD4k7TxhMnRylLSlHaUohIG8mwEFyKd0klQSzPntyYAfGJPQspIrZAQSodbI9oMXxocMCdr7Y7vjj0cym7D9GUqpSVIqUTrJaW6jhSbbMmZ4seg55QoKlkF2cDaNh5iNJTTpXKKVAEKBFxFfl6LEtTYQCNw8483mTPR42qJCVMxAEjxEKVMAyHk0KlCzQsSo56LEJpGYACpWQBJJ2AXJjItMTvtU8zAQyrJTckJTk7DvjTukiaZdCts1lKO4m/kIylBwWFzvS+VwWPEfV47v8WH+xxf5E70KoNFdbUIkpUO3MSkKPZFyA7bOUfR9JS/Z5KJKSWQkJfkPnGS9D+hROq1zlh+oSCAfeKJCT3AKPMCNhqr9kd8dHI/CfGtWR86QFpZYChtCrxWtZtUJZRjkBQUm+F3BG1gdrRd6WUGh0y07RYREozHaGTLwspsxbK5cB4dXouWklQDPxy7os+tuqCUqNVJGIC60JbP8Q+cU+p0iV9nqyHcAk79vnE2nZkQhpghZYFQT9fOH5gStDhgWuO+FJ0YshioJG34fKJSk0fLCWBDN/ODYKIfR2il1C0ok+0XJJy4vwDxLV3RFLpaGonTVmZNSglAHZSm4u2arb/CLjqPoLqCqYB2ZrC4yAy8yfLdFi1joOspZ6fxS1jxSYpEyR8zSqDYASSbbT5QXRJ6qaksypa0qwqG1KgWPeI9lVBw4ASAoh+Yf5QiWMRJD3LDvdhHS4I51JovSZi6xYqZjjGGskDCASxYZjO+cWOjoJ6QMC0rHEsYOotAGRLQjMJSEuN4Ae2y8GyaMDK0eTyJ2z1eNqhuRPqE+1LfkpJ8nhydp1QH/AGljubzMFiwgGsS+yEGK1pWumTljGkiSD2wlTKUNwOQ+rxaKXQVDPklUqVTEAdoGUnElh94EYgfjvMREyQcmtCaXReHFPUSiXLSVKUHDgBykbwct0dHFJ3SIciTVsoWvuqsqlmIVKUGmgkywXwZOxJycnPdEBSVACcBS52F/u7Q2w5+MGaX0oqrqFTFkOosNyU7AOURtZTmWywQQ9iD5EZi28bY9GUbVenn3vRYtFSJacOMgruQNgfLviSrdG9YxByDgbLFviIGmUSDKSsgoUUBWHaXAZuD7Ya0VX4DtL82Fo4WvTpX0MVVKyiDhBs7knYOMdDGlqxRnKKQSLN4DdHsMhH2WHVmt7IlqOIMML5i2XGLXq4UzJk8gWlICe9SiVeSExWNCqSZYIQUkJBBYNax78/GLdqPLeXVLZguYw7kgH/UTAS/IfwxlcxIWp/Zxl+QJiU1PklddTjMmalR/d7Z+EG6z6jTZE8hMszJcyYoSym7lyyCNimgjQuhK6nnJnilmPJBmELSQFBmUOJYmwvwjvi01dnLTs2yjlAIL3bZwzj00aVpGIOfAxDaG16pJ1N1qpsqUpTuiYtKVAsARfPgWvCpGv2jcDGqRt/F5MLxzOD6o64yVdkqNCtcKYcWj39FBvbJ5ARBHpP0chwJ+IXyRNe/NA4wGemCiSOyZy+AlgeZUIX4f4b5EvR7pB0VK/R84rxdnCUn9pwwA2vcRjEmgUrFgSpYQCVlIJwhx2lbrxeNb+kqXWiUhElfVy5gmLClJSZjZJ7L4Qz3vnBNT0zzGKZFNLlA5kqJLl79kJ5x0ccXBaRzzlGT2yc6I6FKKNSx7UyYvFwwslI5AX/eMXYzQEqI3RUOiCsRMpJkr70qYSou7hdwRuyI7uMXeplpYIDB2c8P55RPk/ZlofqhlCbAbhHLS+28GmU0DVEkRIaiOmBnwqY7RsPMbYo+mdE4ZhASEj2h35j0jQFSFKthA4nPuAuYF0hqsmellKKeIDfOA1YKMrnS3DBgBm/e/1yg7VHVxM6pSScctPbNrP91J5lz+7xgnWjUlcgGYFmZLGbZp4kbsrwvo3qcM+ZKCSEzGI/xAMQO5JLQEqMzTJdOMLbNnyhxUp0kHaGjyTLJ2/XGHmbOHGPlis0YZcxaFghSVlKhxBb4xP6g6LRN0jTJJGDrCpic8DrA4klIDRbdYZNLS6XMypQmbJno6xQKSsy1FwDhyLlO17K4QBpNGiJiZkyRMMie2KWkJmJSFC4ADEJfJ9mcdXfRy1T7NoZnVYpIy+fOI6r0YFDFLDHaHsf5xUtX+l2nFNLFSViclOFbIJBIsFOLXAB5kwUel+gJZ5gfP9WfkYg+Jvw6FyL7JX7EvLCRz9YEXRKP3T8I9pekqgOVQkcFJWD/taJGRrjRrLCokczMQPibxF8H8K/L/AEEkaIRmo4mzAdu8teIHpOqcGjZmD75lo3e0olvBEXCqrkKQopWgpAJKgoEAC7kpe0ZvrHU1GlZJTSSUqp5c0B8QSpakpIKgFFsAccb8CItxQSdkuR2jKpRYup2y9Bwyi0akapGunBS/+xJIKz+JWaZY+J4c4jdHatT51SKbqyiaSXCnGFIPaUX2Dg77I3LQuh5dJIRIlhwnM7VKOajxJ9NkVnKjnhG+yI1i1cQuUopACkjslsrG3IxmaZykAowgBr8N7+UbPpCViATvueTfzjNNK6PEhSsQUUh8tozvw2RzS6Oj0oFXUgrN28d0dEvpKWDMURLSkFmDgWwjZHRkxHZZ6NjJQErD4QwcbUi3i8WbUOatNNNRMF0zB3hShf4xnyaJZQlpQBZNwdjBtucXiTpM0OjzMWnt4GY7VKuH73MCKGs96SdbKeTTzaY/rJ0xikD+79kiYTsIIsM+6M1rNeq6oQJa6heAAAhLJxN+IpDqO9zEXPdaitRdSi5J2k7Y9TJGW6OyMKRzS5LehuWm4P1nBAVshTAZRykhuMUonYwd3fDktWcJXZnhscDwgmCUi0KRcbrvCZS3EPBLGMAn9UNYlUNSmaLoPZmp3oPzBuO8bY25dYSkKThWVgEAG2FiRfi7x81zqhhFx1F15FOAiqxdWm6Sm5G0JKcyniOUS5I5ddluKdaZqldrMZE9EqeQhSwSgA4sXADPyg9GmesLIDftHZ3RifSVrbIrp0lclUz9UlssBxYncG53RY9Q9d+uPVrUBOzANusA2p/a3jbmNwi4NKyy5FdGt00xKUvck5nMk8YSqeSbWgLRtWFJsYkVVLDJychviZQAr6AKSQsk4gQ20g5xBUOr4kTAoJIBJ7RN3cYTwZm/rFtRKbtKuowPNp+stsgGoXLSSbllb9iuYhmor8KVGYMIbPZbOEInlK8Ci4sUqO/c8U7pV1i6ulMpKu1NUBYuyRdZ8bd8NFW6M3SMv1l02aqrmzr4VFkjchNkjw+MQ0yYw9IUZmb8YGmXDmO04nsUJx2A+MOSQcz5tCpbBPFoUFNBBYgpN4YFMTdRglSvjDa124wKNY11SkvhJDguxZx3RL6F1wrqNOCRNOAOQhSUrSHuWCha+6AJWQj1c3dGcUzZNE5R6+Vf237YsS1zMHVlLFIw29lj2TxvmY2PQekkz6dE8f3iXbNjkR3EEd0fPC55DNnGz9HElX2KQFqzClADcpalfOI8qSRbibbLgJdweBHhhipa16MSxm3/AFYct+EbIuYU7tkAw+cRlZKSULSpjiBBHA5xD+F2YRU1CFKJUogm5sdsdBundV1IqFpT2kghjiaxAOXe0eQKJWWvRS2XIAIc4bM/3dsL6W60inky2bEok/ugAMdo7UN9H9NLVMcl1JQhnvm7t4CHOmGgmKlyZ0u6ZeIKIuRiIY8BbONBU0PLaMzEos+Qtc2y5wuXMQMyTyHq0C9biDk35w0Q0dxx0SP2lNmSo949ISZ6ScleI9IHlrEdNDEECBswYqYn8J3+0N7fhhIUm3ZP5t/7vCB5k3EIeK27oKMx+SpNuyW4q9BHk6Yn8IHefWHdFSEzXKsRAUOyLdkvfFzDNnufYTT00u4SAooSoksMgSsuSCFFuzbMAjKDQraRDTKobCByYfCGgtL5v5wdUUHYMxLKS7EnN/ojxEBmeBYC+UYKdjtMWOJn7h4h9vpEjRzEYx1rlKx7QJcEHsLScwQzd8RiqgAMA7QlFRYpLC7h7c2PyickmOnRr+omtKlqTTzX64A4VnKelP3h/wD0AbENtzGhaOnP2jssIxPRkxNTJSZaymfIUCiYzEKSOySBvFjvaLpoLpEQAZNakSJxyVfq1nYpKhYPuLRye16daejROsxltm30h837KbAZn0iK0LUpmSsaFBQNwQxt3QZImYnTkE+0fl6xhhU6SkhkpxcdnjGZ9JGpboM/rCSgDsbAl7tte7xqKagq9kBthPyEMzaATHxKfezAQYyp2K42j5gmS5Y+8DnkD82hlU2UzOr8o9Y0TpJ6P5ctCqimSUpSf1icwxzWnc20RmKW2XjqUrWjllGnTCV1Ev8Aa8B6wlVaj8Jfnu5CBjIO13h6XJDiG2A9FSBcJB54vXjChWFrISzW9r15wrCPAekLSdnCDQLEpqC3sJ/1esJXUtmlI+ucGaNRLKiJmJghZASzlQBIF9pu3FhDmlkShiwpxIDsohlOUpAJJGJgp7ZPzgAIRVS5yHhGm9Get61lFJM9lCf1agBYDYrxsYy1MW/o7nhFahwwWlSR5EHyhJq0Vg6ZvaZbjPwAEM1KbMl32kx1KbC8LXNewDxynWZprEhf2lb/ALO78KWjok9ZJH/Urv8Ag/2JjoYi0B9GEqWJalAnF2RfcEghvExoExCFJKVJCgcwQ7xVNRaEy6ZLpBCwFhuKRn4RZcKRvHByIVlI9GR689G6pKlTqUFcouVI2o5fiT5iKIhTx9C6Uq5UlKlzCEoQHUouWHzOxuMYBp6uTOq502UMKVrUpIZrcRsf5xfjk+mQ5EhATe0OPfgYZkTn5iHyl2jo7IHGjTxHKPDTlvaPfDqYYWbkG0CjE7q1UBJCXyWFOdxKEnwYdylcXlETEoAASnGg2ClFQCnupLeyUl2AF8Tlmiq6OmpE1JUrCm4V/hKVAi175eETM7TgIZKgu/3XAO8l0h77weUOpJEJ8bb0D6eUpInjCQFzjfYEuSlrbSCeSYhJcoJzuYKrK4qLqLk5C/cB6m8Dy5d3VmfKEe2WiqQ51XZvtv6CGZ0sFOzbz33h6qUzQ0gFQNnCQ5+uULKltlIRcnSVslNTqky5qmLApuM3uPO5iwaRV1xOwEMfC5eKtoFA60sH7KviItNLJ7Dl0kb/AL3HhHJy1kXg9Fu1L0uqTLExN0AYZ6PwzE2XMSOJuR374veg6kTpQOIdoknnutGTan6d6urMtQBTNU6VblMHT4Bx3xo6VCYoKH6suwUjsqfi3tci4gPeyiJ+smhADm23Z/QQ3LrsXsi31s2RB6ZrlMUqOJSMLhP3gQSMQ2NmSIG0ZpXEQEguzlrgfOEcknRRQdXRYdIoRMlqQtylQIIcZHMXDx84636GlU9VMRKxYEs2LYTmCeEfQitJlr4VDjGZdKmgVFqiUg7phZw33T8u8RfjkrohyxdWZeVqTcbIPAdI2GAFG9wU8socl4thBA7o6DmaCsDHx+UIVPuALncIHNRYg2P1Z4TIxIOIM+2+YIY35GDYKJ/R2ipgUy04e0AraQC7myh2Q2/bEbVSyiS4KhiJSsHazgfBQblB8zWFJDqSCo3UonbtZJLAv/KIyv0mZxJIzL2sH2l+Lud5h21RKKle0RsmaAdsTurNclFTJUoskLYncFOkKPBJU/IRFokpNmAOxoYyeIl0z6Y0VVhSe0WIsRxFiIkEzhkm/L1jHuj7XM9aJVQQQR2VktdIAAVvLbeF3MazT1wUBhy4D5xzyVM64u1ZVdZEn7SvL7n+xMex5rG/2lfJH+xMdAFZIar0qk00sFQ9lJHAEAgRMT5uBBUogoSCVHcBcljugHQDCnlJUbiWjtcMIuYqHSLrjI+zTaaTNMyYtkkoYpAxDECrK4DMN8am3oa0kUvX7XX7avBLdMhBsNqz+NQ2DcOPGKghEOdW3OPXO+OlRSOVuzlyycs4ekT3DHOORiAuR3x6ZRLXyhhByZUBOcNfpFN3BMeKoyXvHIpDuB4xtm0eGrTsQ/OGhOWbAYeUE/ZlnK3IQ9KkEWDD5waNZ5IkhNyL+MeVKhHs0Nmo8YGVVAeyG47YPQDqldgDn9N3x7KmkJOx3f4AQKZj8YcSDuNvrKEdPspCTg7i6ZO6mqQJyjM/AwHM3PkB3xa6zSt8KUhRtcjYNvhGdU004sQsRFjodOFanYYgAG37LRzcsHeRWEtUSVZLmBUtQwhSZkshOXaUoIb/AF+cbMopk04KGcMlJYbRdXPM+EfP+k9NhVk2OJyra6VAgpPMeUaJL6QpE6lQVrwTUtiSEqLlII2BmIOcLhLHRWE4p7E6amLM95S1CYoALOYIDs784smiqUTJVlCVNBZQSfa3FiXIPlcPFH0VrRIxrMzEnETcpPdlFj0XVypxGBaStNwQoPwaOVKUX+SOvJT6ZJUfWJmLkzcyMSTvGR7wfiIEQl1S1KVZK1S1ubMXwvwumCNN6TKQhcxXaQsfvJUQlQfbmC3CEFKJkybIditIWB5E+IEK3TtBptbKV0pSEoqkYQkAyUuEjcSATxaKQpAOzOLTrtoRaEoqApRBJRMGeFabPfIFhFOCzniy+smj1eOalFUeXyxcZMWugGyGvsigMhD/ANsPA7zlCFVp3Dxh6RKwcUauUOIo95McatX4YamVJMbQdjylgC0DlccxMJKYzZkF0c7CX5xuGoOn0TaSTmClOAve6WBD8mPIiMH64xZ9RtahSTMMxxKWxJF2UMlt/hJSe7dEZwT36dEOWWOHnf8A00/WJY+0L5I/2Jjoi9MVaFTlELBBCCDvGBNxHRIZsqusOk5v2FutmMQgEY1MQwsz5RRUqLZx0dFYdEpDqFWhwKtHkdDCDcxUDhR3x0dGMPpWWzOUOy5pbM+MdHQQD5mHefGELmFszHR0MAEmrO8whGcdHQrCEvlHqFl8zlHR0BGQwtRdV4SiaQXBILK28I6OgMZdnss58jD1PMIOZ8Y9joMQBapqt58YSZ6hcKII2gl/GOjoYy7JiVpScqUypsxQtYrUdo3mJSZXTP0hKPWLfq1B8RdrWd46OjikvyO2D/EI0hWLMqpBWogkliokO2bRny1neY8jorxdEebw8lnOHVKL5x0dFiAzOWd8eBVjHR0ZhPQq0IeOjoxhBN49eOjoDMTKdIzU2TMWACWAUoAXOwGOjo6JDH//2Q=="/>
          <p:cNvSpPr>
            <a:spLocks noChangeAspect="1" noChangeArrowheads="1"/>
          </p:cNvSpPr>
          <p:nvPr/>
        </p:nvSpPr>
        <p:spPr bwMode="auto">
          <a:xfrm>
            <a:off x="233363" y="-731838"/>
            <a:ext cx="2466975" cy="184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505200"/>
            <a:ext cx="4173538" cy="313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Plant Cloning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Since the 1950’s scientists have been able to produce adult plants from a single cell.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It has become useful in commercial industries such as flower shops, farms and orchards.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Cloning allows the plants to be identical to their parents, so these businesses choose plants with specific traits that would be beneficial for their industry.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Ex. Largest potatoes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Animal Cloning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sz="2800" dirty="0" smtClean="0"/>
              <a:t>Animal cloning technology took much longer to discover because the organisms are much more complex.</a:t>
            </a:r>
          </a:p>
          <a:p>
            <a:endParaRPr lang="en-US" sz="2800" dirty="0" smtClean="0"/>
          </a:p>
          <a:p>
            <a:r>
              <a:rPr lang="en-US" sz="2800" dirty="0" smtClean="0"/>
              <a:t>The experiments began with frogs.</a:t>
            </a:r>
          </a:p>
          <a:p>
            <a:endParaRPr lang="en-US" sz="2800" dirty="0" smtClean="0"/>
          </a:p>
          <a:p>
            <a:r>
              <a:rPr lang="en-US" sz="2800" dirty="0" smtClean="0"/>
              <a:t>A nucleus was extracted from an unfertilized frog egg.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Next, the nucleus of a cell from a frog embryo in the blastocyst stage was removed and inserted in the enucleated cell (nucleus removed).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egg cell with the transplanted nucleus began to divide like a normal fertilized egg.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cell eventually grew into an adult frog.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adult frog was identical to the frog who supplied the nucleus.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From frogs they have moved on to adult mammals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Mammals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are much harder to clone because their cells are much more specialized, and once cells become specialized they lose their ability to undergo mitosis.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 the nuclei have to be collected from the parent mammal very early to make sure that the cells have not yet become specialized.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358</TotalTime>
  <Words>501</Words>
  <Application>Microsoft Office PowerPoint</Application>
  <PresentationFormat>On-screen Show (4:3)</PresentationFormat>
  <Paragraphs>67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 Chapter 17</vt:lpstr>
      <vt:lpstr>Introduction</vt:lpstr>
      <vt:lpstr>Cloning</vt:lpstr>
      <vt:lpstr>Natural Clones</vt:lpstr>
      <vt:lpstr>Natural Clones</vt:lpstr>
      <vt:lpstr>Plant Cloning Technology</vt:lpstr>
      <vt:lpstr>Animal Cloning Technology</vt:lpstr>
      <vt:lpstr>PowerPoint Presentation</vt:lpstr>
      <vt:lpstr>PowerPoint Presentation</vt:lpstr>
      <vt:lpstr>   Animal   Cloning</vt:lpstr>
      <vt:lpstr>Successful Clones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</dc:title>
  <dc:creator>tamara johnson</dc:creator>
  <cp:lastModifiedBy>Windows User</cp:lastModifiedBy>
  <cp:revision>8</cp:revision>
  <dcterms:created xsi:type="dcterms:W3CDTF">2011-04-05T02:24:03Z</dcterms:created>
  <dcterms:modified xsi:type="dcterms:W3CDTF">2014-04-02T19:53:19Z</dcterms:modified>
</cp:coreProperties>
</file>