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4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4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5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7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27DB-02D8-4289-9183-2CD2BF831D3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0015-006A-443A-8062-DBC64C0B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ubyIRiN84" TargetMode="External"/><Relationship Id="rId2" Type="http://schemas.openxmlformats.org/officeDocument/2006/relationships/hyperlink" Target="https://www.youtube.com/watch?v=27TxKoFU2N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IPw-Bd0WG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Replication </a:t>
            </a:r>
            <a:br>
              <a:rPr lang="en-US" dirty="0" smtClean="0"/>
            </a:br>
            <a:r>
              <a:rPr lang="en-US" dirty="0" smtClean="0"/>
              <a:t>20.1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Building the complementary strands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One of the strands will be synthesized in the same direction as the ‘unzipping’ so the nucleotides can be added continuously.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This strand is called the </a:t>
            </a:r>
            <a:r>
              <a:rPr lang="en-CA" b="1" u="sng" dirty="0" smtClean="0"/>
              <a:t>leading strand</a:t>
            </a:r>
            <a:r>
              <a:rPr lang="en-CA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The other strand will be synthesized in the opposite direction of the ‘unzipping’ and therefore nucleotides can only  be added a few at a time.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This strand is called the </a:t>
            </a:r>
            <a:r>
              <a:rPr lang="en-CA" b="1" u="sng" dirty="0" smtClean="0"/>
              <a:t>lagging strand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096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Building the complementary strands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Because the lagging strand requires a new starting point every few nucleotides, many more RNA primers are used.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Once all the nucleotides have been added one by one, the final step is to remove the RNA primers from the strand and replace them with the correct nucleotides.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The RNA is cut out and replaced with nucleotides by an enzyme called </a:t>
            </a:r>
            <a:r>
              <a:rPr lang="en-CA" b="1" u="sng" dirty="0" smtClean="0"/>
              <a:t>DNA polymerase I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29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Building the complementary strands</a:t>
            </a:r>
            <a:endParaRPr lang="en-CA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CA" dirty="0" smtClean="0"/>
              <a:t>Once the RNA primers have been removed, the enzyme </a:t>
            </a:r>
            <a:r>
              <a:rPr lang="en-CA" b="1" u="sng" dirty="0" smtClean="0"/>
              <a:t>DNA ligase</a:t>
            </a:r>
            <a:r>
              <a:rPr lang="en-CA" dirty="0" smtClean="0"/>
              <a:t> joins the DNA strands back together.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873375"/>
            <a:ext cx="7129462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23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DNA repair</a:t>
            </a:r>
            <a:endParaRPr lang="en-CA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CA" dirty="0" smtClean="0"/>
              <a:t>As complementary strands of DNA are built or synthesized, both DNA polymerase I and III act as proofreaders.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They check the strands for mistakes.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When a mistake occurs, the DNA polymerases backtrack to the incorrect nucleotide, cut it out, and continue the replication.</a:t>
            </a:r>
          </a:p>
        </p:txBody>
      </p:sp>
    </p:spTree>
    <p:extLst>
      <p:ext uri="{BB962C8B-B14F-4D97-AF65-F5344CB8AC3E}">
        <p14:creationId xmlns:p14="http://schemas.microsoft.com/office/powerpoint/2010/main" val="257914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Crash course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Cartoon model: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www.youtube.com/watch?v=27TxKoFU2Nw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3-D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www.youtube.com/watch?v=dKubyIRiN84</a:t>
            </a:r>
            <a:r>
              <a:rPr lang="en-US" dirty="0" smtClean="0"/>
              <a:t>  (start at 1:30)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Crash course: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www.youtube.com/watch?v=JIPw-Bd0WGg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DNA replication</a:t>
            </a:r>
            <a:endParaRPr lang="en-CA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CA" dirty="0" smtClean="0"/>
              <a:t>Earlier on in this unit we learned about mitosis or cell division.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In order for mitosis to occur and chromosomes to duplicate themselves, the DNA must copy itself exactly.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This is known as </a:t>
            </a:r>
            <a:r>
              <a:rPr lang="en-CA" b="1" u="sng" dirty="0" smtClean="0"/>
              <a:t>DNA replication </a:t>
            </a:r>
            <a:r>
              <a:rPr lang="en-CA" dirty="0" smtClean="0"/>
              <a:t>– the process whereby DNA makes exact copies of itself.</a:t>
            </a:r>
          </a:p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68345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DNA replication cont’d</a:t>
            </a:r>
            <a:endParaRPr lang="en-CA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CA" dirty="0" smtClean="0"/>
              <a:t>DNA replicates itself in a semiconservative manner.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When DNA replicates, it divides the two parent (original) strands and makes a new complementary strand for each parent strand.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Thus the resulting replica of DNA consists of half the parent strand and have the new strand.</a:t>
            </a:r>
          </a:p>
        </p:txBody>
      </p:sp>
    </p:spTree>
    <p:extLst>
      <p:ext uri="{BB962C8B-B14F-4D97-AF65-F5344CB8AC3E}">
        <p14:creationId xmlns:p14="http://schemas.microsoft.com/office/powerpoint/2010/main" val="294204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DNA replication cont’d</a:t>
            </a:r>
            <a:endParaRPr lang="en-CA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</p:txBody>
      </p:sp>
      <p:pic>
        <p:nvPicPr>
          <p:cNvPr id="17412" name="Picture 2" descr="http://library.thinkquest.org/18617/media/replication-sim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00213"/>
            <a:ext cx="48768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323850" y="4797425"/>
            <a:ext cx="7632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 dirty="0">
                <a:latin typeface="Trebuchet MS" pitchFamily="34" charset="0"/>
              </a:rPr>
              <a:t>This is known as </a:t>
            </a:r>
            <a:r>
              <a:rPr lang="en-CA" sz="2400" b="1" u="sng" dirty="0">
                <a:latin typeface="Trebuchet MS" pitchFamily="34" charset="0"/>
              </a:rPr>
              <a:t>semiconservative replication </a:t>
            </a:r>
            <a:r>
              <a:rPr lang="en-CA" sz="2400" dirty="0">
                <a:latin typeface="Trebuchet MS" pitchFamily="34" charset="0"/>
              </a:rPr>
              <a:t>– the process by which each DNA molecule is composed of one parent strand and one newly synthesized strand.</a:t>
            </a:r>
          </a:p>
        </p:txBody>
      </p:sp>
    </p:spTree>
    <p:extLst>
      <p:ext uri="{BB962C8B-B14F-4D97-AF65-F5344CB8AC3E}">
        <p14:creationId xmlns:p14="http://schemas.microsoft.com/office/powerpoint/2010/main" val="270364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DNA replication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DNA replication can be split into three main sections: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Separating the DNA Strands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Building Complementary Strands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CA" dirty="0" smtClean="0"/>
              <a:t>DNA Repair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732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Separating the DNA strands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For replication to occur the two strands of DNA must be unwound and pulled apart (unzipped).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It requires an enzyme to break the bonds between the nitrogenous bases.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The enzyme responsible for unwinding the helix and breaking the bonds is known as </a:t>
            </a:r>
            <a:r>
              <a:rPr lang="en-CA" b="1" u="sng" dirty="0" smtClean="0"/>
              <a:t>DNA </a:t>
            </a:r>
            <a:r>
              <a:rPr lang="en-CA" b="1" u="sng" dirty="0" err="1" smtClean="0"/>
              <a:t>helicase</a:t>
            </a:r>
            <a:r>
              <a:rPr lang="en-CA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CA" dirty="0" smtClean="0"/>
              <a:t>Once DNA </a:t>
            </a:r>
            <a:r>
              <a:rPr lang="en-CA" dirty="0" err="1" smtClean="0"/>
              <a:t>helicase</a:t>
            </a:r>
            <a:r>
              <a:rPr lang="en-CA" dirty="0" smtClean="0"/>
              <a:t> has unzipped the two strands, proteins can bind to the strands to help keep them apart during replication.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000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Separating the </a:t>
            </a:r>
            <a:r>
              <a:rPr lang="en-CA" dirty="0" err="1" smtClean="0"/>
              <a:t>dna</a:t>
            </a:r>
            <a:r>
              <a:rPr lang="en-CA" dirty="0" smtClean="0"/>
              <a:t> strands</a:t>
            </a:r>
            <a:endParaRPr lang="en-CA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point at which the two parent strands are separating is called the </a:t>
            </a:r>
            <a:r>
              <a:rPr lang="en-CA" b="1" u="sng" dirty="0" smtClean="0"/>
              <a:t>replication fork</a:t>
            </a:r>
            <a:r>
              <a:rPr lang="en-CA" dirty="0" smtClean="0"/>
              <a:t>.</a:t>
            </a:r>
          </a:p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</p:txBody>
      </p:sp>
      <p:pic>
        <p:nvPicPr>
          <p:cNvPr id="20484" name="Picture 2" descr="http://4.bp.blogspot.com/_8Rm_kFNfDDg/SadUClLoQ7I/AAAAAAAAA98/oWWpjdvvzwc/s400/DNA_unzipping_Efjc_Ewl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97200"/>
            <a:ext cx="3810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http://course1.winona.edu/sberg/ILLUST/UnZipDN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852738"/>
            <a:ext cx="2886075" cy="400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5580063" y="2708275"/>
            <a:ext cx="1295400" cy="12255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5111750" y="3608388"/>
            <a:ext cx="2376488" cy="144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46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Building the complementary strands</a:t>
            </a:r>
            <a:endParaRPr lang="en-CA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CA" dirty="0" smtClean="0"/>
              <a:t>After the DNA has been separated an enzyme called </a:t>
            </a:r>
            <a:r>
              <a:rPr lang="en-CA" b="1" u="sng" dirty="0" smtClean="0"/>
              <a:t>DNA polymerase III </a:t>
            </a:r>
            <a:r>
              <a:rPr lang="en-CA" dirty="0" smtClean="0"/>
              <a:t>builds new strands on each of the parent strands.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The new strands are built through complementary base pairing.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But before new nucleotides can be attached, a short piece of a single stranded ribonucleic acid, called an RNA primer is attached to each parent strand.</a:t>
            </a:r>
          </a:p>
        </p:txBody>
      </p:sp>
    </p:spTree>
    <p:extLst>
      <p:ext uri="{BB962C8B-B14F-4D97-AF65-F5344CB8AC3E}">
        <p14:creationId xmlns:p14="http://schemas.microsoft.com/office/powerpoint/2010/main" val="48173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Building the complementary strands</a:t>
            </a:r>
            <a:endParaRPr lang="en-CA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RNA primer acts as a starting point for building the new DNA strands.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DNA polymerase III then adds nucleotides one by one to the parent strand.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The nucleotides can only be added in a single direction, from the 5’ carbon to the 3’ carbon.</a:t>
            </a:r>
          </a:p>
        </p:txBody>
      </p:sp>
    </p:spTree>
    <p:extLst>
      <p:ext uri="{BB962C8B-B14F-4D97-AF65-F5344CB8AC3E}">
        <p14:creationId xmlns:p14="http://schemas.microsoft.com/office/powerpoint/2010/main" val="25843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615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DNA Replication  20.1 part 2</vt:lpstr>
      <vt:lpstr>DNA replication</vt:lpstr>
      <vt:lpstr>DNA replication cont’d</vt:lpstr>
      <vt:lpstr>DNA replication cont’d</vt:lpstr>
      <vt:lpstr>DNA replication Cont’d</vt:lpstr>
      <vt:lpstr>Separating the DNA strands</vt:lpstr>
      <vt:lpstr>Separating the dna strands</vt:lpstr>
      <vt:lpstr>Building the complementary strands</vt:lpstr>
      <vt:lpstr>Building the complementary strands</vt:lpstr>
      <vt:lpstr>Building the complementary strands</vt:lpstr>
      <vt:lpstr>Building the complementary strands</vt:lpstr>
      <vt:lpstr>Building the complementary strands</vt:lpstr>
      <vt:lpstr>DNA repair</vt:lpstr>
      <vt:lpstr>Crash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2014-05-08T15:22:57Z</dcterms:created>
  <dcterms:modified xsi:type="dcterms:W3CDTF">2014-05-12T14:33:31Z</dcterms:modified>
</cp:coreProperties>
</file>