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20675600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1638" y="-126"/>
      </p:cViewPr>
      <p:guideLst>
        <p:guide orient="horz" pos="6512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422841"/>
            <a:ext cx="8636000" cy="44318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716174"/>
            <a:ext cx="7112000" cy="52837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4647-28F0-4C8C-B177-0449867A6BF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13C7-A5E6-4490-84DA-FC46C5053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3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4647-28F0-4C8C-B177-0449867A6BF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13C7-A5E6-4490-84DA-FC46C5053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3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827987"/>
            <a:ext cx="2286000" cy="176412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827987"/>
            <a:ext cx="6688667" cy="176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4647-28F0-4C8C-B177-0449867A6BF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13C7-A5E6-4490-84DA-FC46C5053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4647-28F0-4C8C-B177-0449867A6BF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13C7-A5E6-4490-84DA-FC46C5053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4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3285992"/>
            <a:ext cx="8636000" cy="410640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8763203"/>
            <a:ext cx="8636000" cy="45227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4647-28F0-4C8C-B177-0449867A6BF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13C7-A5E6-4490-84DA-FC46C5053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8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4824311"/>
            <a:ext cx="4487333" cy="136449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4824311"/>
            <a:ext cx="4487333" cy="136449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4647-28F0-4C8C-B177-0449867A6BF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13C7-A5E6-4490-84DA-FC46C5053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4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628081"/>
            <a:ext cx="4489098" cy="19287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6556845"/>
            <a:ext cx="4489098" cy="119124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4628081"/>
            <a:ext cx="4490861" cy="19287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6556845"/>
            <a:ext cx="4490861" cy="119124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4647-28F0-4C8C-B177-0449867A6BF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13C7-A5E6-4490-84DA-FC46C5053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2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4647-28F0-4C8C-B177-0449867A6BF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13C7-A5E6-4490-84DA-FC46C5053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7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4647-28F0-4C8C-B177-0449867A6BF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13C7-A5E6-4490-84DA-FC46C5053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0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823195"/>
            <a:ext cx="3342570" cy="35033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823200"/>
            <a:ext cx="5679722" cy="176460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326565"/>
            <a:ext cx="3342570" cy="141426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4647-28F0-4C8C-B177-0449867A6BF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13C7-A5E6-4490-84DA-FC46C5053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3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4472920"/>
            <a:ext cx="6096000" cy="17086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847403"/>
            <a:ext cx="6096000" cy="12405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6181530"/>
            <a:ext cx="6096000" cy="24265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4647-28F0-4C8C-B177-0449867A6BF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13C7-A5E6-4490-84DA-FC46C5053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2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827983"/>
            <a:ext cx="9144000" cy="3445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824311"/>
            <a:ext cx="9144000" cy="13644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9163223"/>
            <a:ext cx="2370667" cy="11007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A4647-28F0-4C8C-B177-0449867A6BFD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9163223"/>
            <a:ext cx="3217333" cy="11007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9163223"/>
            <a:ext cx="2370667" cy="11007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13C7-A5E6-4490-84DA-FC46C5053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9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CB"/>
            </a:gs>
            <a:gs pos="100000">
              <a:srgbClr val="8000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-533400"/>
            <a:ext cx="10160000" cy="131629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1369559" y="5401480"/>
            <a:ext cx="773646" cy="2489004"/>
          </a:xfrm>
          <a:custGeom>
            <a:avLst/>
            <a:gdLst/>
            <a:ahLst/>
            <a:cxnLst/>
            <a:rect l="0" t="0" r="0" b="0"/>
            <a:pathLst>
              <a:path w="773646" h="2489004">
                <a:moveTo>
                  <a:pt x="763535" y="29887"/>
                </a:moveTo>
                <a:lnTo>
                  <a:pt x="752802" y="19153"/>
                </a:lnTo>
                <a:lnTo>
                  <a:pt x="724660" y="7111"/>
                </a:lnTo>
                <a:lnTo>
                  <a:pt x="672651" y="1050"/>
                </a:lnTo>
                <a:lnTo>
                  <a:pt x="621284" y="0"/>
                </a:lnTo>
                <a:lnTo>
                  <a:pt x="565531" y="2641"/>
                </a:lnTo>
                <a:lnTo>
                  <a:pt x="503279" y="15690"/>
                </a:lnTo>
                <a:lnTo>
                  <a:pt x="449988" y="21965"/>
                </a:lnTo>
                <a:lnTo>
                  <a:pt x="396195" y="33689"/>
                </a:lnTo>
                <a:lnTo>
                  <a:pt x="341179" y="53768"/>
                </a:lnTo>
                <a:lnTo>
                  <a:pt x="280388" y="72712"/>
                </a:lnTo>
                <a:lnTo>
                  <a:pt x="218111" y="103214"/>
                </a:lnTo>
                <a:lnTo>
                  <a:pt x="158585" y="129058"/>
                </a:lnTo>
                <a:lnTo>
                  <a:pt x="101820" y="168176"/>
                </a:lnTo>
                <a:lnTo>
                  <a:pt x="74269" y="203104"/>
                </a:lnTo>
                <a:lnTo>
                  <a:pt x="53151" y="257840"/>
                </a:lnTo>
                <a:lnTo>
                  <a:pt x="40276" y="319205"/>
                </a:lnTo>
                <a:lnTo>
                  <a:pt x="37024" y="373214"/>
                </a:lnTo>
                <a:lnTo>
                  <a:pt x="32930" y="432855"/>
                </a:lnTo>
                <a:lnTo>
                  <a:pt x="27004" y="487903"/>
                </a:lnTo>
                <a:lnTo>
                  <a:pt x="17736" y="547540"/>
                </a:lnTo>
                <a:lnTo>
                  <a:pt x="10524" y="599795"/>
                </a:lnTo>
                <a:lnTo>
                  <a:pt x="6353" y="660331"/>
                </a:lnTo>
                <a:lnTo>
                  <a:pt x="5529" y="719716"/>
                </a:lnTo>
                <a:lnTo>
                  <a:pt x="0" y="779831"/>
                </a:lnTo>
                <a:lnTo>
                  <a:pt x="3110" y="843043"/>
                </a:lnTo>
                <a:lnTo>
                  <a:pt x="4670" y="892865"/>
                </a:lnTo>
                <a:lnTo>
                  <a:pt x="5132" y="942074"/>
                </a:lnTo>
                <a:lnTo>
                  <a:pt x="5288" y="1005515"/>
                </a:lnTo>
                <a:lnTo>
                  <a:pt x="8311" y="1059573"/>
                </a:lnTo>
                <a:lnTo>
                  <a:pt x="14029" y="1122788"/>
                </a:lnTo>
                <a:lnTo>
                  <a:pt x="20386" y="1170204"/>
                </a:lnTo>
                <a:lnTo>
                  <a:pt x="24017" y="1219824"/>
                </a:lnTo>
                <a:lnTo>
                  <a:pt x="30459" y="1270096"/>
                </a:lnTo>
                <a:lnTo>
                  <a:pt x="34115" y="1320561"/>
                </a:lnTo>
                <a:lnTo>
                  <a:pt x="40566" y="1371084"/>
                </a:lnTo>
                <a:lnTo>
                  <a:pt x="44224" y="1421624"/>
                </a:lnTo>
                <a:lnTo>
                  <a:pt x="50675" y="1472169"/>
                </a:lnTo>
                <a:lnTo>
                  <a:pt x="48967" y="1522716"/>
                </a:lnTo>
                <a:lnTo>
                  <a:pt x="46713" y="1573263"/>
                </a:lnTo>
                <a:lnTo>
                  <a:pt x="46046" y="1623810"/>
                </a:lnTo>
                <a:lnTo>
                  <a:pt x="45820" y="1684259"/>
                </a:lnTo>
                <a:lnTo>
                  <a:pt x="42780" y="1746123"/>
                </a:lnTo>
                <a:lnTo>
                  <a:pt x="37062" y="1807309"/>
                </a:lnTo>
                <a:lnTo>
                  <a:pt x="28985" y="1865408"/>
                </a:lnTo>
                <a:lnTo>
                  <a:pt x="23230" y="1920151"/>
                </a:lnTo>
                <a:lnTo>
                  <a:pt x="16976" y="1974231"/>
                </a:lnTo>
                <a:lnTo>
                  <a:pt x="15892" y="2030797"/>
                </a:lnTo>
                <a:lnTo>
                  <a:pt x="15571" y="2081256"/>
                </a:lnTo>
                <a:lnTo>
                  <a:pt x="15476" y="2135396"/>
                </a:lnTo>
                <a:lnTo>
                  <a:pt x="15448" y="2194122"/>
                </a:lnTo>
                <a:lnTo>
                  <a:pt x="20806" y="2248841"/>
                </a:lnTo>
                <a:lnTo>
                  <a:pt x="29508" y="2300623"/>
                </a:lnTo>
                <a:lnTo>
                  <a:pt x="36687" y="2359243"/>
                </a:lnTo>
                <a:lnTo>
                  <a:pt x="58270" y="2414937"/>
                </a:lnTo>
                <a:lnTo>
                  <a:pt x="93448" y="2467602"/>
                </a:lnTo>
                <a:lnTo>
                  <a:pt x="109641" y="2481087"/>
                </a:lnTo>
                <a:lnTo>
                  <a:pt x="118677" y="2486256"/>
                </a:lnTo>
                <a:lnTo>
                  <a:pt x="137704" y="2489003"/>
                </a:lnTo>
                <a:lnTo>
                  <a:pt x="188109" y="2486982"/>
                </a:lnTo>
                <a:lnTo>
                  <a:pt x="238254" y="2479634"/>
                </a:lnTo>
                <a:lnTo>
                  <a:pt x="299913" y="2471028"/>
                </a:lnTo>
                <a:lnTo>
                  <a:pt x="352462" y="2457566"/>
                </a:lnTo>
                <a:lnTo>
                  <a:pt x="410716" y="2446464"/>
                </a:lnTo>
                <a:lnTo>
                  <a:pt x="464670" y="2436060"/>
                </a:lnTo>
                <a:lnTo>
                  <a:pt x="517788" y="2422481"/>
                </a:lnTo>
                <a:lnTo>
                  <a:pt x="571779" y="2412355"/>
                </a:lnTo>
                <a:lnTo>
                  <a:pt x="629306" y="2399993"/>
                </a:lnTo>
                <a:lnTo>
                  <a:pt x="690847" y="2390723"/>
                </a:lnTo>
                <a:lnTo>
                  <a:pt x="753076" y="2383096"/>
                </a:lnTo>
                <a:lnTo>
                  <a:pt x="773645" y="23752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61751" y="6381655"/>
            <a:ext cx="1132260" cy="869414"/>
            <a:chOff x="161751" y="6381655"/>
            <a:chExt cx="1132260" cy="869414"/>
          </a:xfrm>
        </p:grpSpPr>
        <p:sp>
          <p:nvSpPr>
            <p:cNvPr id="4" name="Freeform 3"/>
            <p:cNvSpPr/>
            <p:nvPr/>
          </p:nvSpPr>
          <p:spPr>
            <a:xfrm>
              <a:off x="222408" y="6553516"/>
              <a:ext cx="181971" cy="220198"/>
            </a:xfrm>
            <a:custGeom>
              <a:avLst/>
              <a:gdLst/>
              <a:ahLst/>
              <a:cxnLst/>
              <a:rect l="0" t="0" r="0" b="0"/>
              <a:pathLst>
                <a:path w="181971" h="220198">
                  <a:moveTo>
                    <a:pt x="0" y="0"/>
                  </a:moveTo>
                  <a:lnTo>
                    <a:pt x="0" y="61651"/>
                  </a:lnTo>
                  <a:lnTo>
                    <a:pt x="0" y="109127"/>
                  </a:lnTo>
                  <a:lnTo>
                    <a:pt x="5367" y="164131"/>
                  </a:lnTo>
                  <a:lnTo>
                    <a:pt x="8704" y="212380"/>
                  </a:lnTo>
                  <a:lnTo>
                    <a:pt x="12542" y="219092"/>
                  </a:lnTo>
                  <a:lnTo>
                    <a:pt x="18471" y="220197"/>
                  </a:lnTo>
                  <a:lnTo>
                    <a:pt x="25793" y="217564"/>
                  </a:lnTo>
                  <a:lnTo>
                    <a:pt x="31798" y="210192"/>
                  </a:lnTo>
                  <a:lnTo>
                    <a:pt x="44493" y="174107"/>
                  </a:lnTo>
                  <a:lnTo>
                    <a:pt x="55117" y="113053"/>
                  </a:lnTo>
                  <a:lnTo>
                    <a:pt x="58087" y="110190"/>
                  </a:lnTo>
                  <a:lnTo>
                    <a:pt x="61190" y="112775"/>
                  </a:lnTo>
                  <a:lnTo>
                    <a:pt x="80922" y="170777"/>
                  </a:lnTo>
                  <a:lnTo>
                    <a:pt x="84277" y="181248"/>
                  </a:lnTo>
                  <a:lnTo>
                    <a:pt x="96990" y="195877"/>
                  </a:lnTo>
                  <a:lnTo>
                    <a:pt x="105098" y="201351"/>
                  </a:lnTo>
                  <a:lnTo>
                    <a:pt x="112749" y="201630"/>
                  </a:lnTo>
                  <a:lnTo>
                    <a:pt x="120097" y="198447"/>
                  </a:lnTo>
                  <a:lnTo>
                    <a:pt x="133129" y="185923"/>
                  </a:lnTo>
                  <a:lnTo>
                    <a:pt x="157939" y="130882"/>
                  </a:lnTo>
                  <a:lnTo>
                    <a:pt x="178949" y="72607"/>
                  </a:lnTo>
                  <a:lnTo>
                    <a:pt x="181970" y="70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25222" y="6432202"/>
              <a:ext cx="151018" cy="245184"/>
            </a:xfrm>
            <a:custGeom>
              <a:avLst/>
              <a:gdLst/>
              <a:ahLst/>
              <a:cxnLst/>
              <a:rect l="0" t="0" r="0" b="0"/>
              <a:pathLst>
                <a:path w="151018" h="245184">
                  <a:moveTo>
                    <a:pt x="9484" y="0"/>
                  </a:moveTo>
                  <a:lnTo>
                    <a:pt x="1483" y="49979"/>
                  </a:lnTo>
                  <a:lnTo>
                    <a:pt x="0" y="103922"/>
                  </a:lnTo>
                  <a:lnTo>
                    <a:pt x="2555" y="162590"/>
                  </a:lnTo>
                  <a:lnTo>
                    <a:pt x="7431" y="219662"/>
                  </a:lnTo>
                  <a:lnTo>
                    <a:pt x="9695" y="244776"/>
                  </a:lnTo>
                  <a:lnTo>
                    <a:pt x="11872" y="245183"/>
                  </a:lnTo>
                  <a:lnTo>
                    <a:pt x="14446" y="240962"/>
                  </a:lnTo>
                  <a:lnTo>
                    <a:pt x="27771" y="186884"/>
                  </a:lnTo>
                  <a:lnTo>
                    <a:pt x="50872" y="129939"/>
                  </a:lnTo>
                  <a:lnTo>
                    <a:pt x="57295" y="120324"/>
                  </a:lnTo>
                  <a:lnTo>
                    <a:pt x="64947" y="115038"/>
                  </a:lnTo>
                  <a:lnTo>
                    <a:pt x="82435" y="112160"/>
                  </a:lnTo>
                  <a:lnTo>
                    <a:pt x="89570" y="115212"/>
                  </a:lnTo>
                  <a:lnTo>
                    <a:pt x="100493" y="127588"/>
                  </a:lnTo>
                  <a:lnTo>
                    <a:pt x="128249" y="180689"/>
                  </a:lnTo>
                  <a:lnTo>
                    <a:pt x="151017" y="2426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13475" y="6553516"/>
              <a:ext cx="124516" cy="131423"/>
            </a:xfrm>
            <a:custGeom>
              <a:avLst/>
              <a:gdLst/>
              <a:ahLst/>
              <a:cxnLst/>
              <a:rect l="0" t="0" r="0" b="0"/>
              <a:pathLst>
                <a:path w="124516" h="131423">
                  <a:moveTo>
                    <a:pt x="53749" y="0"/>
                  </a:moveTo>
                  <a:lnTo>
                    <a:pt x="30659" y="17266"/>
                  </a:lnTo>
                  <a:lnTo>
                    <a:pt x="11212" y="43681"/>
                  </a:lnTo>
                  <a:lnTo>
                    <a:pt x="1894" y="66966"/>
                  </a:lnTo>
                  <a:lnTo>
                    <a:pt x="0" y="89296"/>
                  </a:lnTo>
                  <a:lnTo>
                    <a:pt x="1067" y="99969"/>
                  </a:lnTo>
                  <a:lnTo>
                    <a:pt x="5148" y="105960"/>
                  </a:lnTo>
                  <a:lnTo>
                    <a:pt x="11239" y="108832"/>
                  </a:lnTo>
                  <a:lnTo>
                    <a:pt x="18669" y="109622"/>
                  </a:lnTo>
                  <a:lnTo>
                    <a:pt x="25869" y="106780"/>
                  </a:lnTo>
                  <a:lnTo>
                    <a:pt x="39860" y="94636"/>
                  </a:lnTo>
                  <a:lnTo>
                    <a:pt x="59076" y="59381"/>
                  </a:lnTo>
                  <a:lnTo>
                    <a:pt x="66601" y="39871"/>
                  </a:lnTo>
                  <a:lnTo>
                    <a:pt x="70180" y="36690"/>
                  </a:lnTo>
                  <a:lnTo>
                    <a:pt x="73689" y="37940"/>
                  </a:lnTo>
                  <a:lnTo>
                    <a:pt x="77152" y="42143"/>
                  </a:lnTo>
                  <a:lnTo>
                    <a:pt x="97540" y="100727"/>
                  </a:lnTo>
                  <a:lnTo>
                    <a:pt x="107284" y="115159"/>
                  </a:lnTo>
                  <a:lnTo>
                    <a:pt x="124515" y="131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09693" y="6381655"/>
              <a:ext cx="9174" cy="252738"/>
            </a:xfrm>
            <a:custGeom>
              <a:avLst/>
              <a:gdLst/>
              <a:ahLst/>
              <a:cxnLst/>
              <a:rect l="0" t="0" r="0" b="0"/>
              <a:pathLst>
                <a:path w="9174" h="252738">
                  <a:moveTo>
                    <a:pt x="9173" y="0"/>
                  </a:moveTo>
                  <a:lnTo>
                    <a:pt x="9173" y="54985"/>
                  </a:lnTo>
                  <a:lnTo>
                    <a:pt x="3806" y="108087"/>
                  </a:lnTo>
                  <a:lnTo>
                    <a:pt x="0" y="160221"/>
                  </a:lnTo>
                  <a:lnTo>
                    <a:pt x="2244" y="217447"/>
                  </a:lnTo>
                  <a:lnTo>
                    <a:pt x="9173" y="2527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27881" y="6492859"/>
              <a:ext cx="171861" cy="70768"/>
            </a:xfrm>
            <a:custGeom>
              <a:avLst/>
              <a:gdLst/>
              <a:ahLst/>
              <a:cxnLst/>
              <a:rect l="0" t="0" r="0" b="0"/>
              <a:pathLst>
                <a:path w="171861" h="70768">
                  <a:moveTo>
                    <a:pt x="0" y="70767"/>
                  </a:moveTo>
                  <a:lnTo>
                    <a:pt x="60924" y="36280"/>
                  </a:lnTo>
                  <a:lnTo>
                    <a:pt x="119702" y="15944"/>
                  </a:lnTo>
                  <a:lnTo>
                    <a:pt x="152287" y="8843"/>
                  </a:lnTo>
                  <a:lnTo>
                    <a:pt x="1718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033272" y="6423199"/>
              <a:ext cx="260739" cy="179357"/>
            </a:xfrm>
            <a:custGeom>
              <a:avLst/>
              <a:gdLst/>
              <a:ahLst/>
              <a:cxnLst/>
              <a:rect l="0" t="0" r="0" b="0"/>
              <a:pathLst>
                <a:path w="260739" h="179357">
                  <a:moveTo>
                    <a:pt x="8002" y="89879"/>
                  </a:moveTo>
                  <a:lnTo>
                    <a:pt x="0" y="125866"/>
                  </a:lnTo>
                  <a:lnTo>
                    <a:pt x="1512" y="159327"/>
                  </a:lnTo>
                  <a:lnTo>
                    <a:pt x="3675" y="169876"/>
                  </a:lnTo>
                  <a:lnTo>
                    <a:pt x="9610" y="175785"/>
                  </a:lnTo>
                  <a:lnTo>
                    <a:pt x="18060" y="178602"/>
                  </a:lnTo>
                  <a:lnTo>
                    <a:pt x="28187" y="179356"/>
                  </a:lnTo>
                  <a:lnTo>
                    <a:pt x="36061" y="176489"/>
                  </a:lnTo>
                  <a:lnTo>
                    <a:pt x="47805" y="164318"/>
                  </a:lnTo>
                  <a:lnTo>
                    <a:pt x="80381" y="100829"/>
                  </a:lnTo>
                  <a:lnTo>
                    <a:pt x="83213" y="98302"/>
                  </a:lnTo>
                  <a:lnTo>
                    <a:pt x="85101" y="101111"/>
                  </a:lnTo>
                  <a:lnTo>
                    <a:pt x="86360" y="107477"/>
                  </a:lnTo>
                  <a:lnTo>
                    <a:pt x="98865" y="127169"/>
                  </a:lnTo>
                  <a:lnTo>
                    <a:pt x="116530" y="134534"/>
                  </a:lnTo>
                  <a:lnTo>
                    <a:pt x="127532" y="136498"/>
                  </a:lnTo>
                  <a:lnTo>
                    <a:pt x="145746" y="132690"/>
                  </a:lnTo>
                  <a:lnTo>
                    <a:pt x="175744" y="111940"/>
                  </a:lnTo>
                  <a:lnTo>
                    <a:pt x="222503" y="55905"/>
                  </a:lnTo>
                  <a:lnTo>
                    <a:pt x="243291" y="8524"/>
                  </a:lnTo>
                  <a:lnTo>
                    <a:pt x="242367" y="3067"/>
                  </a:lnTo>
                  <a:lnTo>
                    <a:pt x="238381" y="553"/>
                  </a:lnTo>
                  <a:lnTo>
                    <a:pt x="232354" y="0"/>
                  </a:lnTo>
                  <a:lnTo>
                    <a:pt x="216671" y="8372"/>
                  </a:lnTo>
                  <a:lnTo>
                    <a:pt x="191892" y="32031"/>
                  </a:lnTo>
                  <a:lnTo>
                    <a:pt x="184512" y="41204"/>
                  </a:lnTo>
                  <a:lnTo>
                    <a:pt x="176313" y="63378"/>
                  </a:lnTo>
                  <a:lnTo>
                    <a:pt x="174126" y="75582"/>
                  </a:lnTo>
                  <a:lnTo>
                    <a:pt x="177687" y="95132"/>
                  </a:lnTo>
                  <a:lnTo>
                    <a:pt x="181782" y="103490"/>
                  </a:lnTo>
                  <a:lnTo>
                    <a:pt x="198313" y="115773"/>
                  </a:lnTo>
                  <a:lnTo>
                    <a:pt x="229886" y="126008"/>
                  </a:lnTo>
                  <a:lnTo>
                    <a:pt x="260738" y="130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42627" y="6998332"/>
              <a:ext cx="15117" cy="252737"/>
            </a:xfrm>
            <a:custGeom>
              <a:avLst/>
              <a:gdLst/>
              <a:ahLst/>
              <a:cxnLst/>
              <a:rect l="0" t="0" r="0" b="0"/>
              <a:pathLst>
                <a:path w="15117" h="252737">
                  <a:moveTo>
                    <a:pt x="10109" y="0"/>
                  </a:moveTo>
                  <a:lnTo>
                    <a:pt x="13105" y="49979"/>
                  </a:lnTo>
                  <a:lnTo>
                    <a:pt x="15116" y="100926"/>
                  </a:lnTo>
                  <a:lnTo>
                    <a:pt x="11593" y="151591"/>
                  </a:lnTo>
                  <a:lnTo>
                    <a:pt x="5036" y="208295"/>
                  </a:lnTo>
                  <a:lnTo>
                    <a:pt x="0" y="2527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61751" y="7079207"/>
              <a:ext cx="121315" cy="70768"/>
            </a:xfrm>
            <a:custGeom>
              <a:avLst/>
              <a:gdLst/>
              <a:ahLst/>
              <a:cxnLst/>
              <a:rect l="0" t="0" r="0" b="0"/>
              <a:pathLst>
                <a:path w="121315" h="70768">
                  <a:moveTo>
                    <a:pt x="0" y="70767"/>
                  </a:moveTo>
                  <a:lnTo>
                    <a:pt x="35611" y="37403"/>
                  </a:lnTo>
                  <a:lnTo>
                    <a:pt x="96150" y="7981"/>
                  </a:lnTo>
                  <a:lnTo>
                    <a:pt x="1213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3721" y="7034445"/>
              <a:ext cx="181972" cy="114065"/>
            </a:xfrm>
            <a:custGeom>
              <a:avLst/>
              <a:gdLst/>
              <a:ahLst/>
              <a:cxnLst/>
              <a:rect l="0" t="0" r="0" b="0"/>
              <a:pathLst>
                <a:path w="181972" h="114065">
                  <a:moveTo>
                    <a:pt x="0" y="95310"/>
                  </a:moveTo>
                  <a:lnTo>
                    <a:pt x="21467" y="95310"/>
                  </a:lnTo>
                  <a:lnTo>
                    <a:pt x="50917" y="84576"/>
                  </a:lnTo>
                  <a:lnTo>
                    <a:pt x="75619" y="67167"/>
                  </a:lnTo>
                  <a:lnTo>
                    <a:pt x="91799" y="42415"/>
                  </a:lnTo>
                  <a:lnTo>
                    <a:pt x="93968" y="23500"/>
                  </a:lnTo>
                  <a:lnTo>
                    <a:pt x="92974" y="13739"/>
                  </a:lnTo>
                  <a:lnTo>
                    <a:pt x="86695" y="7231"/>
                  </a:lnTo>
                  <a:lnTo>
                    <a:pt x="64741" y="0"/>
                  </a:lnTo>
                  <a:lnTo>
                    <a:pt x="53270" y="1442"/>
                  </a:lnTo>
                  <a:lnTo>
                    <a:pt x="31539" y="12030"/>
                  </a:lnTo>
                  <a:lnTo>
                    <a:pt x="16638" y="27967"/>
                  </a:lnTo>
                  <a:lnTo>
                    <a:pt x="11092" y="36936"/>
                  </a:lnTo>
                  <a:lnTo>
                    <a:pt x="7926" y="58882"/>
                  </a:lnTo>
                  <a:lnTo>
                    <a:pt x="8654" y="71024"/>
                  </a:lnTo>
                  <a:lnTo>
                    <a:pt x="13632" y="81366"/>
                  </a:lnTo>
                  <a:lnTo>
                    <a:pt x="31145" y="98847"/>
                  </a:lnTo>
                  <a:lnTo>
                    <a:pt x="53906" y="108115"/>
                  </a:lnTo>
                  <a:lnTo>
                    <a:pt x="105128" y="114064"/>
                  </a:lnTo>
                  <a:lnTo>
                    <a:pt x="145099" y="104362"/>
                  </a:lnTo>
                  <a:lnTo>
                    <a:pt x="181971" y="85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40435" y="6968003"/>
              <a:ext cx="127140" cy="171862"/>
            </a:xfrm>
            <a:custGeom>
              <a:avLst/>
              <a:gdLst/>
              <a:ahLst/>
              <a:cxnLst/>
              <a:rect l="0" t="0" r="0" b="0"/>
              <a:pathLst>
                <a:path w="127140" h="171862">
                  <a:moveTo>
                    <a:pt x="76242" y="0"/>
                  </a:moveTo>
                  <a:lnTo>
                    <a:pt x="60141" y="5367"/>
                  </a:lnTo>
                  <a:lnTo>
                    <a:pt x="4950" y="46540"/>
                  </a:lnTo>
                  <a:lnTo>
                    <a:pt x="632" y="53492"/>
                  </a:lnTo>
                  <a:lnTo>
                    <a:pt x="0" y="60373"/>
                  </a:lnTo>
                  <a:lnTo>
                    <a:pt x="1825" y="67208"/>
                  </a:lnTo>
                  <a:lnTo>
                    <a:pt x="8658" y="71763"/>
                  </a:lnTo>
                  <a:lnTo>
                    <a:pt x="70143" y="85042"/>
                  </a:lnTo>
                  <a:lnTo>
                    <a:pt x="104763" y="94591"/>
                  </a:lnTo>
                  <a:lnTo>
                    <a:pt x="113228" y="100129"/>
                  </a:lnTo>
                  <a:lnTo>
                    <a:pt x="125629" y="115269"/>
                  </a:lnTo>
                  <a:lnTo>
                    <a:pt x="127139" y="124023"/>
                  </a:lnTo>
                  <a:lnTo>
                    <a:pt x="122826" y="142737"/>
                  </a:lnTo>
                  <a:lnTo>
                    <a:pt x="117407" y="150198"/>
                  </a:lnTo>
                  <a:lnTo>
                    <a:pt x="102400" y="161484"/>
                  </a:lnTo>
                  <a:lnTo>
                    <a:pt x="66132" y="1718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19176" y="6866909"/>
              <a:ext cx="28924" cy="242628"/>
            </a:xfrm>
            <a:custGeom>
              <a:avLst/>
              <a:gdLst/>
              <a:ahLst/>
              <a:cxnLst/>
              <a:rect l="0" t="0" r="0" b="0"/>
              <a:pathLst>
                <a:path w="28924" h="242628">
                  <a:moveTo>
                    <a:pt x="8705" y="0"/>
                  </a:moveTo>
                  <a:lnTo>
                    <a:pt x="0" y="61651"/>
                  </a:lnTo>
                  <a:lnTo>
                    <a:pt x="5820" y="111650"/>
                  </a:lnTo>
                  <a:lnTo>
                    <a:pt x="11130" y="170285"/>
                  </a:lnTo>
                  <a:lnTo>
                    <a:pt x="26141" y="232615"/>
                  </a:lnTo>
                  <a:lnTo>
                    <a:pt x="28923" y="242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87443" y="6978113"/>
              <a:ext cx="131424" cy="60658"/>
            </a:xfrm>
            <a:custGeom>
              <a:avLst/>
              <a:gdLst/>
              <a:ahLst/>
              <a:cxnLst/>
              <a:rect l="0" t="0" r="0" b="0"/>
              <a:pathLst>
                <a:path w="131424" h="60658">
                  <a:moveTo>
                    <a:pt x="0" y="60657"/>
                  </a:moveTo>
                  <a:lnTo>
                    <a:pt x="52946" y="32515"/>
                  </a:lnTo>
                  <a:lnTo>
                    <a:pt x="110097" y="8752"/>
                  </a:lnTo>
                  <a:lnTo>
                    <a:pt x="1314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98238" y="6916334"/>
              <a:ext cx="161423" cy="137381"/>
            </a:xfrm>
            <a:custGeom>
              <a:avLst/>
              <a:gdLst/>
              <a:ahLst/>
              <a:cxnLst/>
              <a:rect l="0" t="0" r="0" b="0"/>
              <a:pathLst>
                <a:path w="161423" h="137381">
                  <a:moveTo>
                    <a:pt x="20628" y="92107"/>
                  </a:moveTo>
                  <a:lnTo>
                    <a:pt x="52911" y="89861"/>
                  </a:lnTo>
                  <a:lnTo>
                    <a:pt x="110317" y="63965"/>
                  </a:lnTo>
                  <a:lnTo>
                    <a:pt x="141557" y="44579"/>
                  </a:lnTo>
                  <a:lnTo>
                    <a:pt x="155999" y="28299"/>
                  </a:lnTo>
                  <a:lnTo>
                    <a:pt x="161422" y="19240"/>
                  </a:lnTo>
                  <a:lnTo>
                    <a:pt x="160545" y="12077"/>
                  </a:lnTo>
                  <a:lnTo>
                    <a:pt x="155467" y="6180"/>
                  </a:lnTo>
                  <a:lnTo>
                    <a:pt x="147588" y="1124"/>
                  </a:lnTo>
                  <a:lnTo>
                    <a:pt x="137843" y="0"/>
                  </a:lnTo>
                  <a:lnTo>
                    <a:pt x="115033" y="4742"/>
                  </a:lnTo>
                  <a:lnTo>
                    <a:pt x="72974" y="26092"/>
                  </a:lnTo>
                  <a:lnTo>
                    <a:pt x="20873" y="67516"/>
                  </a:lnTo>
                  <a:lnTo>
                    <a:pt x="5385" y="89416"/>
                  </a:lnTo>
                  <a:lnTo>
                    <a:pt x="0" y="111129"/>
                  </a:lnTo>
                  <a:lnTo>
                    <a:pt x="136" y="121638"/>
                  </a:lnTo>
                  <a:lnTo>
                    <a:pt x="4720" y="128643"/>
                  </a:lnTo>
                  <a:lnTo>
                    <a:pt x="12269" y="133314"/>
                  </a:lnTo>
                  <a:lnTo>
                    <a:pt x="31515" y="137380"/>
                  </a:lnTo>
                  <a:lnTo>
                    <a:pt x="71175" y="1325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959669" y="6794240"/>
              <a:ext cx="202919" cy="252486"/>
            </a:xfrm>
            <a:custGeom>
              <a:avLst/>
              <a:gdLst/>
              <a:ahLst/>
              <a:cxnLst/>
              <a:rect l="0" t="0" r="0" b="0"/>
              <a:pathLst>
                <a:path w="202919" h="252486">
                  <a:moveTo>
                    <a:pt x="61386" y="153544"/>
                  </a:moveTo>
                  <a:lnTo>
                    <a:pt x="38296" y="170810"/>
                  </a:lnTo>
                  <a:lnTo>
                    <a:pt x="4165" y="209777"/>
                  </a:lnTo>
                  <a:lnTo>
                    <a:pt x="773" y="219114"/>
                  </a:lnTo>
                  <a:lnTo>
                    <a:pt x="0" y="241472"/>
                  </a:lnTo>
                  <a:lnTo>
                    <a:pt x="3613" y="248107"/>
                  </a:lnTo>
                  <a:lnTo>
                    <a:pt x="9391" y="251407"/>
                  </a:lnTo>
                  <a:lnTo>
                    <a:pt x="16613" y="252485"/>
                  </a:lnTo>
                  <a:lnTo>
                    <a:pt x="48245" y="243268"/>
                  </a:lnTo>
                  <a:lnTo>
                    <a:pt x="106430" y="205590"/>
                  </a:lnTo>
                  <a:lnTo>
                    <a:pt x="121843" y="190155"/>
                  </a:lnTo>
                  <a:lnTo>
                    <a:pt x="159966" y="130994"/>
                  </a:lnTo>
                  <a:lnTo>
                    <a:pt x="175463" y="92427"/>
                  </a:lnTo>
                  <a:lnTo>
                    <a:pt x="181270" y="37340"/>
                  </a:lnTo>
                  <a:lnTo>
                    <a:pt x="182064" y="9415"/>
                  </a:lnTo>
                  <a:lnTo>
                    <a:pt x="178906" y="2418"/>
                  </a:lnTo>
                  <a:lnTo>
                    <a:pt x="173431" y="0"/>
                  </a:lnTo>
                  <a:lnTo>
                    <a:pt x="166411" y="634"/>
                  </a:lnTo>
                  <a:lnTo>
                    <a:pt x="161731" y="6673"/>
                  </a:lnTo>
                  <a:lnTo>
                    <a:pt x="155144" y="42006"/>
                  </a:lnTo>
                  <a:lnTo>
                    <a:pt x="155914" y="104263"/>
                  </a:lnTo>
                  <a:lnTo>
                    <a:pt x="166525" y="150924"/>
                  </a:lnTo>
                  <a:lnTo>
                    <a:pt x="188640" y="210278"/>
                  </a:lnTo>
                  <a:lnTo>
                    <a:pt x="202918" y="2344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13950" y="7139864"/>
            <a:ext cx="1624877" cy="1294011"/>
            <a:chOff x="113950" y="7139864"/>
            <a:chExt cx="1624877" cy="1294011"/>
          </a:xfrm>
        </p:grpSpPr>
        <p:sp>
          <p:nvSpPr>
            <p:cNvPr id="19" name="Freeform 18"/>
            <p:cNvSpPr/>
            <p:nvPr/>
          </p:nvSpPr>
          <p:spPr>
            <a:xfrm>
              <a:off x="226693" y="7554351"/>
              <a:ext cx="5825" cy="50549"/>
            </a:xfrm>
            <a:custGeom>
              <a:avLst/>
              <a:gdLst/>
              <a:ahLst/>
              <a:cxnLst/>
              <a:rect l="0" t="0" r="0" b="0"/>
              <a:pathLst>
                <a:path w="5825" h="50549">
                  <a:moveTo>
                    <a:pt x="5824" y="0"/>
                  </a:moveTo>
                  <a:lnTo>
                    <a:pt x="0" y="28914"/>
                  </a:lnTo>
                  <a:lnTo>
                    <a:pt x="5824" y="505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02189" y="7382490"/>
              <a:ext cx="1" cy="10111"/>
            </a:xfrm>
            <a:custGeom>
              <a:avLst/>
              <a:gdLst/>
              <a:ahLst/>
              <a:cxnLst/>
              <a:rect l="0" t="0" r="0" b="0"/>
              <a:pathLst>
                <a:path w="1" h="10111">
                  <a:moveTo>
                    <a:pt x="0" y="0"/>
                  </a:moveTo>
                  <a:lnTo>
                    <a:pt x="0" y="10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612" y="7446032"/>
              <a:ext cx="121314" cy="90594"/>
            </a:xfrm>
            <a:custGeom>
              <a:avLst/>
              <a:gdLst/>
              <a:ahLst/>
              <a:cxnLst/>
              <a:rect l="0" t="0" r="0" b="0"/>
              <a:pathLst>
                <a:path w="121314" h="90594">
                  <a:moveTo>
                    <a:pt x="0" y="37553"/>
                  </a:moveTo>
                  <a:lnTo>
                    <a:pt x="2995" y="78546"/>
                  </a:lnTo>
                  <a:lnTo>
                    <a:pt x="5367" y="88470"/>
                  </a:lnTo>
                  <a:lnTo>
                    <a:pt x="8071" y="90593"/>
                  </a:lnTo>
                  <a:lnTo>
                    <a:pt x="10997" y="87516"/>
                  </a:lnTo>
                  <a:lnTo>
                    <a:pt x="16120" y="72115"/>
                  </a:lnTo>
                  <a:lnTo>
                    <a:pt x="25046" y="12747"/>
                  </a:lnTo>
                  <a:lnTo>
                    <a:pt x="32423" y="5290"/>
                  </a:lnTo>
                  <a:lnTo>
                    <a:pt x="42957" y="1442"/>
                  </a:lnTo>
                  <a:lnTo>
                    <a:pt x="55597" y="0"/>
                  </a:lnTo>
                  <a:lnTo>
                    <a:pt x="66270" y="2408"/>
                  </a:lnTo>
                  <a:lnTo>
                    <a:pt x="92024" y="20775"/>
                  </a:lnTo>
                  <a:lnTo>
                    <a:pt x="111637" y="39820"/>
                  </a:lnTo>
                  <a:lnTo>
                    <a:pt x="121313" y="577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52622" y="7261178"/>
              <a:ext cx="184382" cy="212299"/>
            </a:xfrm>
            <a:custGeom>
              <a:avLst/>
              <a:gdLst/>
              <a:ahLst/>
              <a:cxnLst/>
              <a:rect l="0" t="0" r="0" b="0"/>
              <a:pathLst>
                <a:path w="184382" h="212299">
                  <a:moveTo>
                    <a:pt x="85368" y="0"/>
                  </a:moveTo>
                  <a:lnTo>
                    <a:pt x="29136" y="56232"/>
                  </a:lnTo>
                  <a:lnTo>
                    <a:pt x="2808" y="82560"/>
                  </a:lnTo>
                  <a:lnTo>
                    <a:pt x="0" y="89861"/>
                  </a:lnTo>
                  <a:lnTo>
                    <a:pt x="1497" y="95852"/>
                  </a:lnTo>
                  <a:lnTo>
                    <a:pt x="5865" y="100969"/>
                  </a:lnTo>
                  <a:lnTo>
                    <a:pt x="14394" y="102134"/>
                  </a:lnTo>
                  <a:lnTo>
                    <a:pt x="71432" y="90856"/>
                  </a:lnTo>
                  <a:lnTo>
                    <a:pt x="121677" y="86828"/>
                  </a:lnTo>
                  <a:lnTo>
                    <a:pt x="173540" y="95530"/>
                  </a:lnTo>
                  <a:lnTo>
                    <a:pt x="180094" y="101877"/>
                  </a:lnTo>
                  <a:lnTo>
                    <a:pt x="183340" y="110602"/>
                  </a:lnTo>
                  <a:lnTo>
                    <a:pt x="184381" y="120912"/>
                  </a:lnTo>
                  <a:lnTo>
                    <a:pt x="176551" y="141353"/>
                  </a:lnTo>
                  <a:lnTo>
                    <a:pt x="160715" y="160547"/>
                  </a:lnTo>
                  <a:lnTo>
                    <a:pt x="99727" y="206040"/>
                  </a:lnTo>
                  <a:lnTo>
                    <a:pt x="85368" y="2122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70818" y="7281397"/>
              <a:ext cx="122106" cy="121210"/>
            </a:xfrm>
            <a:custGeom>
              <a:avLst/>
              <a:gdLst/>
              <a:ahLst/>
              <a:cxnLst/>
              <a:rect l="0" t="0" r="0" b="0"/>
              <a:pathLst>
                <a:path w="122106" h="121210">
                  <a:moveTo>
                    <a:pt x="8704" y="40437"/>
                  </a:moveTo>
                  <a:lnTo>
                    <a:pt x="703" y="76423"/>
                  </a:lnTo>
                  <a:lnTo>
                    <a:pt x="0" y="88017"/>
                  </a:lnTo>
                  <a:lnTo>
                    <a:pt x="5210" y="106888"/>
                  </a:lnTo>
                  <a:lnTo>
                    <a:pt x="9745" y="115066"/>
                  </a:lnTo>
                  <a:lnTo>
                    <a:pt x="16138" y="119395"/>
                  </a:lnTo>
                  <a:lnTo>
                    <a:pt x="32227" y="121209"/>
                  </a:lnTo>
                  <a:lnTo>
                    <a:pt x="65597" y="110549"/>
                  </a:lnTo>
                  <a:lnTo>
                    <a:pt x="98574" y="93161"/>
                  </a:lnTo>
                  <a:lnTo>
                    <a:pt x="113422" y="74354"/>
                  </a:lnTo>
                  <a:lnTo>
                    <a:pt x="118954" y="63049"/>
                  </a:lnTo>
                  <a:lnTo>
                    <a:pt x="122105" y="41501"/>
                  </a:lnTo>
                  <a:lnTo>
                    <a:pt x="118638" y="21815"/>
                  </a:lnTo>
                  <a:lnTo>
                    <a:pt x="109609" y="5577"/>
                  </a:lnTo>
                  <a:lnTo>
                    <a:pt x="102933" y="1471"/>
                  </a:lnTo>
                  <a:lnTo>
                    <a:pt x="5925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061492" y="7271287"/>
              <a:ext cx="30330" cy="70767"/>
            </a:xfrm>
            <a:custGeom>
              <a:avLst/>
              <a:gdLst/>
              <a:ahLst/>
              <a:cxnLst/>
              <a:rect l="0" t="0" r="0" b="0"/>
              <a:pathLst>
                <a:path w="30330" h="70767">
                  <a:moveTo>
                    <a:pt x="0" y="0"/>
                  </a:moveTo>
                  <a:lnTo>
                    <a:pt x="20482" y="55454"/>
                  </a:lnTo>
                  <a:lnTo>
                    <a:pt x="30329" y="70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031164" y="71701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192915" y="7139864"/>
              <a:ext cx="30330" cy="171862"/>
            </a:xfrm>
            <a:custGeom>
              <a:avLst/>
              <a:gdLst/>
              <a:ahLst/>
              <a:cxnLst/>
              <a:rect l="0" t="0" r="0" b="0"/>
              <a:pathLst>
                <a:path w="30330" h="171862">
                  <a:moveTo>
                    <a:pt x="0" y="0"/>
                  </a:moveTo>
                  <a:lnTo>
                    <a:pt x="14071" y="52947"/>
                  </a:lnTo>
                  <a:lnTo>
                    <a:pt x="25953" y="107642"/>
                  </a:lnTo>
                  <a:lnTo>
                    <a:pt x="29464" y="152727"/>
                  </a:lnTo>
                  <a:lnTo>
                    <a:pt x="30329" y="1718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32233" y="7714050"/>
              <a:ext cx="192365" cy="120554"/>
            </a:xfrm>
            <a:custGeom>
              <a:avLst/>
              <a:gdLst/>
              <a:ahLst/>
              <a:cxnLst/>
              <a:rect l="0" t="0" r="0" b="0"/>
              <a:pathLst>
                <a:path w="192365" h="120554">
                  <a:moveTo>
                    <a:pt x="81160" y="22272"/>
                  </a:moveTo>
                  <a:lnTo>
                    <a:pt x="59693" y="27638"/>
                  </a:lnTo>
                  <a:lnTo>
                    <a:pt x="30243" y="47076"/>
                  </a:lnTo>
                  <a:lnTo>
                    <a:pt x="5542" y="74178"/>
                  </a:lnTo>
                  <a:lnTo>
                    <a:pt x="0" y="96638"/>
                  </a:lnTo>
                  <a:lnTo>
                    <a:pt x="95" y="108917"/>
                  </a:lnTo>
                  <a:lnTo>
                    <a:pt x="3528" y="115980"/>
                  </a:lnTo>
                  <a:lnTo>
                    <a:pt x="9186" y="119565"/>
                  </a:lnTo>
                  <a:lnTo>
                    <a:pt x="25583" y="120553"/>
                  </a:lnTo>
                  <a:lnTo>
                    <a:pt x="47847" y="117248"/>
                  </a:lnTo>
                  <a:lnTo>
                    <a:pt x="69724" y="106045"/>
                  </a:lnTo>
                  <a:lnTo>
                    <a:pt x="111226" y="66028"/>
                  </a:lnTo>
                  <a:lnTo>
                    <a:pt x="148009" y="12599"/>
                  </a:lnTo>
                  <a:lnTo>
                    <a:pt x="152684" y="2344"/>
                  </a:lnTo>
                  <a:lnTo>
                    <a:pt x="155801" y="0"/>
                  </a:lnTo>
                  <a:lnTo>
                    <a:pt x="157880" y="2931"/>
                  </a:lnTo>
                  <a:lnTo>
                    <a:pt x="170683" y="56710"/>
                  </a:lnTo>
                  <a:lnTo>
                    <a:pt x="192364" y="930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65035" y="7647945"/>
              <a:ext cx="161752" cy="100980"/>
            </a:xfrm>
            <a:custGeom>
              <a:avLst/>
              <a:gdLst/>
              <a:ahLst/>
              <a:cxnLst/>
              <a:rect l="0" t="0" r="0" b="0"/>
              <a:pathLst>
                <a:path w="161752" h="100980">
                  <a:moveTo>
                    <a:pt x="0" y="47939"/>
                  </a:moveTo>
                  <a:lnTo>
                    <a:pt x="14071" y="98856"/>
                  </a:lnTo>
                  <a:lnTo>
                    <a:pt x="17243" y="100979"/>
                  </a:lnTo>
                  <a:lnTo>
                    <a:pt x="20482" y="97902"/>
                  </a:lnTo>
                  <a:lnTo>
                    <a:pt x="25952" y="82500"/>
                  </a:lnTo>
                  <a:lnTo>
                    <a:pt x="35119" y="28500"/>
                  </a:lnTo>
                  <a:lnTo>
                    <a:pt x="49595" y="2990"/>
                  </a:lnTo>
                  <a:lnTo>
                    <a:pt x="56652" y="0"/>
                  </a:lnTo>
                  <a:lnTo>
                    <a:pt x="64727" y="254"/>
                  </a:lnTo>
                  <a:lnTo>
                    <a:pt x="73479" y="2669"/>
                  </a:lnTo>
                  <a:lnTo>
                    <a:pt x="111740" y="30760"/>
                  </a:lnTo>
                  <a:lnTo>
                    <a:pt x="161751" y="782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76239" y="7615008"/>
              <a:ext cx="142628" cy="111205"/>
            </a:xfrm>
            <a:custGeom>
              <a:avLst/>
              <a:gdLst/>
              <a:ahLst/>
              <a:cxnLst/>
              <a:rect l="0" t="0" r="0" b="0"/>
              <a:pathLst>
                <a:path w="142628" h="111205">
                  <a:moveTo>
                    <a:pt x="61751" y="0"/>
                  </a:moveTo>
                  <a:lnTo>
                    <a:pt x="45651" y="5366"/>
                  </a:lnTo>
                  <a:lnTo>
                    <a:pt x="31756" y="16988"/>
                  </a:lnTo>
                  <a:lnTo>
                    <a:pt x="4530" y="57273"/>
                  </a:lnTo>
                  <a:lnTo>
                    <a:pt x="0" y="79372"/>
                  </a:lnTo>
                  <a:lnTo>
                    <a:pt x="365" y="89982"/>
                  </a:lnTo>
                  <a:lnTo>
                    <a:pt x="5101" y="94810"/>
                  </a:lnTo>
                  <a:lnTo>
                    <a:pt x="12752" y="95781"/>
                  </a:lnTo>
                  <a:lnTo>
                    <a:pt x="30987" y="90870"/>
                  </a:lnTo>
                  <a:lnTo>
                    <a:pt x="46581" y="81199"/>
                  </a:lnTo>
                  <a:lnTo>
                    <a:pt x="67990" y="52391"/>
                  </a:lnTo>
                  <a:lnTo>
                    <a:pt x="72761" y="31148"/>
                  </a:lnTo>
                  <a:lnTo>
                    <a:pt x="72461" y="20765"/>
                  </a:lnTo>
                  <a:lnTo>
                    <a:pt x="73384" y="17214"/>
                  </a:lnTo>
                  <a:lnTo>
                    <a:pt x="75123" y="18215"/>
                  </a:lnTo>
                  <a:lnTo>
                    <a:pt x="82937" y="38721"/>
                  </a:lnTo>
                  <a:lnTo>
                    <a:pt x="90262" y="58770"/>
                  </a:lnTo>
                  <a:lnTo>
                    <a:pt x="119686" y="97033"/>
                  </a:lnTo>
                  <a:lnTo>
                    <a:pt x="129810" y="104906"/>
                  </a:lnTo>
                  <a:lnTo>
                    <a:pt x="142627" y="1112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49194" y="7463366"/>
              <a:ext cx="70767" cy="212300"/>
            </a:xfrm>
            <a:custGeom>
              <a:avLst/>
              <a:gdLst/>
              <a:ahLst/>
              <a:cxnLst/>
              <a:rect l="0" t="0" r="0" b="0"/>
              <a:pathLst>
                <a:path w="70767" h="212300">
                  <a:moveTo>
                    <a:pt x="0" y="0"/>
                  </a:moveTo>
                  <a:lnTo>
                    <a:pt x="2995" y="54985"/>
                  </a:lnTo>
                  <a:lnTo>
                    <a:pt x="13992" y="102409"/>
                  </a:lnTo>
                  <a:lnTo>
                    <a:pt x="37835" y="158018"/>
                  </a:lnTo>
                  <a:lnTo>
                    <a:pt x="70766" y="2122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975250" y="7544242"/>
              <a:ext cx="136791" cy="240664"/>
            </a:xfrm>
            <a:custGeom>
              <a:avLst/>
              <a:gdLst/>
              <a:ahLst/>
              <a:cxnLst/>
              <a:rect l="0" t="0" r="0" b="0"/>
              <a:pathLst>
                <a:path w="136791" h="240664">
                  <a:moveTo>
                    <a:pt x="5367" y="0"/>
                  </a:moveTo>
                  <a:lnTo>
                    <a:pt x="0" y="16100"/>
                  </a:lnTo>
                  <a:lnTo>
                    <a:pt x="3356" y="32991"/>
                  </a:lnTo>
                  <a:lnTo>
                    <a:pt x="7396" y="42213"/>
                  </a:lnTo>
                  <a:lnTo>
                    <a:pt x="20871" y="55455"/>
                  </a:lnTo>
                  <a:lnTo>
                    <a:pt x="56980" y="73109"/>
                  </a:lnTo>
                  <a:lnTo>
                    <a:pt x="76607" y="74428"/>
                  </a:lnTo>
                  <a:lnTo>
                    <a:pt x="96562" y="70147"/>
                  </a:lnTo>
                  <a:lnTo>
                    <a:pt x="116664" y="60756"/>
                  </a:lnTo>
                  <a:lnTo>
                    <a:pt x="122250" y="60722"/>
                  </a:lnTo>
                  <a:lnTo>
                    <a:pt x="124850" y="64070"/>
                  </a:lnTo>
                  <a:lnTo>
                    <a:pt x="126439" y="119017"/>
                  </a:lnTo>
                  <a:lnTo>
                    <a:pt x="123637" y="179853"/>
                  </a:lnTo>
                  <a:lnTo>
                    <a:pt x="112674" y="218785"/>
                  </a:lnTo>
                  <a:lnTo>
                    <a:pt x="107233" y="230102"/>
                  </a:lnTo>
                  <a:lnTo>
                    <a:pt x="100236" y="236524"/>
                  </a:lnTo>
                  <a:lnTo>
                    <a:pt x="92202" y="239681"/>
                  </a:lnTo>
                  <a:lnTo>
                    <a:pt x="83476" y="240663"/>
                  </a:lnTo>
                  <a:lnTo>
                    <a:pt x="75412" y="236824"/>
                  </a:lnTo>
                  <a:lnTo>
                    <a:pt x="60461" y="220578"/>
                  </a:lnTo>
                  <a:lnTo>
                    <a:pt x="52319" y="198380"/>
                  </a:lnTo>
                  <a:lnTo>
                    <a:pt x="49823" y="174660"/>
                  </a:lnTo>
                  <a:lnTo>
                    <a:pt x="52458" y="152886"/>
                  </a:lnTo>
                  <a:lnTo>
                    <a:pt x="60369" y="134971"/>
                  </a:lnTo>
                  <a:lnTo>
                    <a:pt x="91322" y="92367"/>
                  </a:lnTo>
                  <a:lnTo>
                    <a:pt x="136790" y="606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205315" y="7453257"/>
              <a:ext cx="67896" cy="161752"/>
            </a:xfrm>
            <a:custGeom>
              <a:avLst/>
              <a:gdLst/>
              <a:ahLst/>
              <a:cxnLst/>
              <a:rect l="0" t="0" r="0" b="0"/>
              <a:pathLst>
                <a:path w="67896" h="161752">
                  <a:moveTo>
                    <a:pt x="58367" y="0"/>
                  </a:moveTo>
                  <a:lnTo>
                    <a:pt x="1145" y="47528"/>
                  </a:lnTo>
                  <a:lnTo>
                    <a:pt x="0" y="53027"/>
                  </a:lnTo>
                  <a:lnTo>
                    <a:pt x="2607" y="57816"/>
                  </a:lnTo>
                  <a:lnTo>
                    <a:pt x="7714" y="62133"/>
                  </a:lnTo>
                  <a:lnTo>
                    <a:pt x="51773" y="72430"/>
                  </a:lnTo>
                  <a:lnTo>
                    <a:pt x="65920" y="86108"/>
                  </a:lnTo>
                  <a:lnTo>
                    <a:pt x="67895" y="94474"/>
                  </a:lnTo>
                  <a:lnTo>
                    <a:pt x="64099" y="112754"/>
                  </a:lnTo>
                  <a:lnTo>
                    <a:pt x="44480" y="142754"/>
                  </a:lnTo>
                  <a:lnTo>
                    <a:pt x="28038" y="1617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334448" y="7503804"/>
              <a:ext cx="10110" cy="30329"/>
            </a:xfrm>
            <a:custGeom>
              <a:avLst/>
              <a:gdLst/>
              <a:ahLst/>
              <a:cxnLst/>
              <a:rect l="0" t="0" r="0" b="0"/>
              <a:pathLst>
                <a:path w="10110" h="30329">
                  <a:moveTo>
                    <a:pt x="0" y="0"/>
                  </a:moveTo>
                  <a:lnTo>
                    <a:pt x="10109" y="303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294010" y="740270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470759" y="7342053"/>
              <a:ext cx="161547" cy="192080"/>
            </a:xfrm>
            <a:custGeom>
              <a:avLst/>
              <a:gdLst/>
              <a:ahLst/>
              <a:cxnLst/>
              <a:rect l="0" t="0" r="0" b="0"/>
              <a:pathLst>
                <a:path w="161547" h="192080">
                  <a:moveTo>
                    <a:pt x="65878" y="0"/>
                  </a:moveTo>
                  <a:lnTo>
                    <a:pt x="60511" y="16099"/>
                  </a:lnTo>
                  <a:lnTo>
                    <a:pt x="45895" y="29995"/>
                  </a:lnTo>
                  <a:lnTo>
                    <a:pt x="5268" y="57221"/>
                  </a:lnTo>
                  <a:lnTo>
                    <a:pt x="759" y="65106"/>
                  </a:lnTo>
                  <a:lnTo>
                    <a:pt x="0" y="73732"/>
                  </a:lnTo>
                  <a:lnTo>
                    <a:pt x="1740" y="82853"/>
                  </a:lnTo>
                  <a:lnTo>
                    <a:pt x="8517" y="88934"/>
                  </a:lnTo>
                  <a:lnTo>
                    <a:pt x="31023" y="95689"/>
                  </a:lnTo>
                  <a:lnTo>
                    <a:pt x="80637" y="99493"/>
                  </a:lnTo>
                  <a:lnTo>
                    <a:pt x="139393" y="103024"/>
                  </a:lnTo>
                  <a:lnTo>
                    <a:pt x="158833" y="111687"/>
                  </a:lnTo>
                  <a:lnTo>
                    <a:pt x="161546" y="118265"/>
                  </a:lnTo>
                  <a:lnTo>
                    <a:pt x="159985" y="126021"/>
                  </a:lnTo>
                  <a:lnTo>
                    <a:pt x="149264" y="142501"/>
                  </a:lnTo>
                  <a:lnTo>
                    <a:pt x="133267" y="157314"/>
                  </a:lnTo>
                  <a:lnTo>
                    <a:pt x="83641" y="180942"/>
                  </a:lnTo>
                  <a:lnTo>
                    <a:pt x="65878" y="1920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718607" y="7433038"/>
              <a:ext cx="20220" cy="1"/>
            </a:xfrm>
            <a:custGeom>
              <a:avLst/>
              <a:gdLst/>
              <a:ahLst/>
              <a:cxnLst/>
              <a:rect l="0" t="0" r="0" b="0"/>
              <a:pathLst>
                <a:path w="20220" h="1">
                  <a:moveTo>
                    <a:pt x="2021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13950" y="8080043"/>
              <a:ext cx="199444" cy="60658"/>
            </a:xfrm>
            <a:custGeom>
              <a:avLst/>
              <a:gdLst/>
              <a:ahLst/>
              <a:cxnLst/>
              <a:rect l="0" t="0" r="0" b="0"/>
              <a:pathLst>
                <a:path w="199444" h="60658">
                  <a:moveTo>
                    <a:pt x="17473" y="60657"/>
                  </a:moveTo>
                  <a:lnTo>
                    <a:pt x="1373" y="55291"/>
                  </a:lnTo>
                  <a:lnTo>
                    <a:pt x="0" y="51463"/>
                  </a:lnTo>
                  <a:lnTo>
                    <a:pt x="2454" y="46664"/>
                  </a:lnTo>
                  <a:lnTo>
                    <a:pt x="7461" y="41219"/>
                  </a:lnTo>
                  <a:lnTo>
                    <a:pt x="41340" y="28188"/>
                  </a:lnTo>
                  <a:lnTo>
                    <a:pt x="92315" y="17214"/>
                  </a:lnTo>
                  <a:lnTo>
                    <a:pt x="144737" y="6848"/>
                  </a:lnTo>
                  <a:lnTo>
                    <a:pt x="1994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52736" y="8029496"/>
              <a:ext cx="108772" cy="131424"/>
            </a:xfrm>
            <a:custGeom>
              <a:avLst/>
              <a:gdLst/>
              <a:ahLst/>
              <a:cxnLst/>
              <a:rect l="0" t="0" r="0" b="0"/>
              <a:pathLst>
                <a:path w="108772" h="131424">
                  <a:moveTo>
                    <a:pt x="0" y="0"/>
                  </a:moveTo>
                  <a:lnTo>
                    <a:pt x="40993" y="2996"/>
                  </a:lnTo>
                  <a:lnTo>
                    <a:pt x="89935" y="18367"/>
                  </a:lnTo>
                  <a:lnTo>
                    <a:pt x="105870" y="29131"/>
                  </a:lnTo>
                  <a:lnTo>
                    <a:pt x="108771" y="35147"/>
                  </a:lnTo>
                  <a:lnTo>
                    <a:pt x="108459" y="41403"/>
                  </a:lnTo>
                  <a:lnTo>
                    <a:pt x="102121" y="54346"/>
                  </a:lnTo>
                  <a:lnTo>
                    <a:pt x="65772" y="94393"/>
                  </a:lnTo>
                  <a:lnTo>
                    <a:pt x="20219" y="131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35645" y="7996035"/>
              <a:ext cx="126808" cy="142231"/>
            </a:xfrm>
            <a:custGeom>
              <a:avLst/>
              <a:gdLst/>
              <a:ahLst/>
              <a:cxnLst/>
              <a:rect l="0" t="0" r="0" b="0"/>
              <a:pathLst>
                <a:path w="126808" h="142231">
                  <a:moveTo>
                    <a:pt x="121469" y="33461"/>
                  </a:moveTo>
                  <a:lnTo>
                    <a:pt x="116103" y="17360"/>
                  </a:lnTo>
                  <a:lnTo>
                    <a:pt x="110029" y="11495"/>
                  </a:lnTo>
                  <a:lnTo>
                    <a:pt x="91298" y="1981"/>
                  </a:lnTo>
                  <a:lnTo>
                    <a:pt x="70992" y="0"/>
                  </a:lnTo>
                  <a:lnTo>
                    <a:pt x="30498" y="7880"/>
                  </a:lnTo>
                  <a:lnTo>
                    <a:pt x="5527" y="22387"/>
                  </a:lnTo>
                  <a:lnTo>
                    <a:pt x="1490" y="30571"/>
                  </a:lnTo>
                  <a:lnTo>
                    <a:pt x="0" y="51647"/>
                  </a:lnTo>
                  <a:lnTo>
                    <a:pt x="4545" y="61310"/>
                  </a:lnTo>
                  <a:lnTo>
                    <a:pt x="21577" y="78039"/>
                  </a:lnTo>
                  <a:lnTo>
                    <a:pt x="69121" y="99013"/>
                  </a:lnTo>
                  <a:lnTo>
                    <a:pt x="115788" y="116967"/>
                  </a:lnTo>
                  <a:lnTo>
                    <a:pt x="124422" y="122831"/>
                  </a:lnTo>
                  <a:lnTo>
                    <a:pt x="126807" y="127862"/>
                  </a:lnTo>
                  <a:lnTo>
                    <a:pt x="125028" y="132340"/>
                  </a:lnTo>
                  <a:lnTo>
                    <a:pt x="120472" y="136448"/>
                  </a:lnTo>
                  <a:lnTo>
                    <a:pt x="87226" y="142230"/>
                  </a:lnTo>
                  <a:lnTo>
                    <a:pt x="30484" y="1345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27568" y="8009277"/>
              <a:ext cx="162065" cy="121315"/>
            </a:xfrm>
            <a:custGeom>
              <a:avLst/>
              <a:gdLst/>
              <a:ahLst/>
              <a:cxnLst/>
              <a:rect l="0" t="0" r="0" b="0"/>
              <a:pathLst>
                <a:path w="162065" h="121315">
                  <a:moveTo>
                    <a:pt x="71079" y="0"/>
                  </a:moveTo>
                  <a:lnTo>
                    <a:pt x="12628" y="50449"/>
                  </a:lnTo>
                  <a:lnTo>
                    <a:pt x="5153" y="57221"/>
                  </a:lnTo>
                  <a:lnTo>
                    <a:pt x="1293" y="65106"/>
                  </a:lnTo>
                  <a:lnTo>
                    <a:pt x="0" y="82853"/>
                  </a:lnTo>
                  <a:lnTo>
                    <a:pt x="4597" y="88933"/>
                  </a:lnTo>
                  <a:lnTo>
                    <a:pt x="21687" y="95690"/>
                  </a:lnTo>
                  <a:lnTo>
                    <a:pt x="30288" y="95245"/>
                  </a:lnTo>
                  <a:lnTo>
                    <a:pt x="45835" y="88760"/>
                  </a:lnTo>
                  <a:lnTo>
                    <a:pt x="67219" y="72479"/>
                  </a:lnTo>
                  <a:lnTo>
                    <a:pt x="82416" y="48060"/>
                  </a:lnTo>
                  <a:lnTo>
                    <a:pt x="94033" y="19482"/>
                  </a:lnTo>
                  <a:lnTo>
                    <a:pt x="96491" y="17481"/>
                  </a:lnTo>
                  <a:lnTo>
                    <a:pt x="98130" y="20641"/>
                  </a:lnTo>
                  <a:lnTo>
                    <a:pt x="102197" y="35009"/>
                  </a:lnTo>
                  <a:lnTo>
                    <a:pt x="129942" y="90273"/>
                  </a:lnTo>
                  <a:lnTo>
                    <a:pt x="162064" y="1213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940179" y="8018804"/>
              <a:ext cx="111205" cy="46818"/>
            </a:xfrm>
            <a:custGeom>
              <a:avLst/>
              <a:gdLst/>
              <a:ahLst/>
              <a:cxnLst/>
              <a:rect l="0" t="0" r="0" b="0"/>
              <a:pathLst>
                <a:path w="111205" h="46818">
                  <a:moveTo>
                    <a:pt x="0" y="20801"/>
                  </a:moveTo>
                  <a:lnTo>
                    <a:pt x="5367" y="42268"/>
                  </a:lnTo>
                  <a:lnTo>
                    <a:pt x="9194" y="46346"/>
                  </a:lnTo>
                  <a:lnTo>
                    <a:pt x="13993" y="46817"/>
                  </a:lnTo>
                  <a:lnTo>
                    <a:pt x="19438" y="44884"/>
                  </a:lnTo>
                  <a:lnTo>
                    <a:pt x="28484" y="33752"/>
                  </a:lnTo>
                  <a:lnTo>
                    <a:pt x="48810" y="4513"/>
                  </a:lnTo>
                  <a:lnTo>
                    <a:pt x="57252" y="957"/>
                  </a:lnTo>
                  <a:lnTo>
                    <a:pt x="78614" y="0"/>
                  </a:lnTo>
                  <a:lnTo>
                    <a:pt x="87231" y="3564"/>
                  </a:lnTo>
                  <a:lnTo>
                    <a:pt x="99800" y="16510"/>
                  </a:lnTo>
                  <a:lnTo>
                    <a:pt x="111204" y="41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111519" y="7989058"/>
              <a:ext cx="142054" cy="83146"/>
            </a:xfrm>
            <a:custGeom>
              <a:avLst/>
              <a:gdLst/>
              <a:ahLst/>
              <a:cxnLst/>
              <a:rect l="0" t="0" r="0" b="0"/>
              <a:pathLst>
                <a:path w="142054" h="83146">
                  <a:moveTo>
                    <a:pt x="91506" y="0"/>
                  </a:moveTo>
                  <a:lnTo>
                    <a:pt x="33951" y="25315"/>
                  </a:lnTo>
                  <a:lnTo>
                    <a:pt x="16876" y="37835"/>
                  </a:lnTo>
                  <a:lnTo>
                    <a:pt x="0" y="62882"/>
                  </a:lnTo>
                  <a:lnTo>
                    <a:pt x="174" y="70003"/>
                  </a:lnTo>
                  <a:lnTo>
                    <a:pt x="3659" y="75873"/>
                  </a:lnTo>
                  <a:lnTo>
                    <a:pt x="9353" y="80911"/>
                  </a:lnTo>
                  <a:lnTo>
                    <a:pt x="16518" y="83145"/>
                  </a:lnTo>
                  <a:lnTo>
                    <a:pt x="43826" y="80924"/>
                  </a:lnTo>
                  <a:lnTo>
                    <a:pt x="67320" y="76030"/>
                  </a:lnTo>
                  <a:lnTo>
                    <a:pt x="100440" y="56225"/>
                  </a:lnTo>
                  <a:lnTo>
                    <a:pt x="142053" y="10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217419" y="7898073"/>
              <a:ext cx="46264" cy="151643"/>
            </a:xfrm>
            <a:custGeom>
              <a:avLst/>
              <a:gdLst/>
              <a:ahLst/>
              <a:cxnLst/>
              <a:rect l="0" t="0" r="0" b="0"/>
              <a:pathLst>
                <a:path w="46264" h="151643">
                  <a:moveTo>
                    <a:pt x="5825" y="0"/>
                  </a:moveTo>
                  <a:lnTo>
                    <a:pt x="0" y="31160"/>
                  </a:lnTo>
                  <a:lnTo>
                    <a:pt x="10203" y="86352"/>
                  </a:lnTo>
                  <a:lnTo>
                    <a:pt x="29821" y="128262"/>
                  </a:lnTo>
                  <a:lnTo>
                    <a:pt x="46263" y="151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425433" y="8029496"/>
              <a:ext cx="20220" cy="60658"/>
            </a:xfrm>
            <a:custGeom>
              <a:avLst/>
              <a:gdLst/>
              <a:ahLst/>
              <a:cxnLst/>
              <a:rect l="0" t="0" r="0" b="0"/>
              <a:pathLst>
                <a:path w="20220" h="60658">
                  <a:moveTo>
                    <a:pt x="20219" y="0"/>
                  </a:moveTo>
                  <a:lnTo>
                    <a:pt x="0" y="606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20487" y="8270584"/>
              <a:ext cx="139123" cy="132963"/>
            </a:xfrm>
            <a:custGeom>
              <a:avLst/>
              <a:gdLst/>
              <a:ahLst/>
              <a:cxnLst/>
              <a:rect l="0" t="0" r="0" b="0"/>
              <a:pathLst>
                <a:path w="139123" h="132963">
                  <a:moveTo>
                    <a:pt x="54657" y="11648"/>
                  </a:moveTo>
                  <a:lnTo>
                    <a:pt x="65391" y="915"/>
                  </a:lnTo>
                  <a:lnTo>
                    <a:pt x="65183" y="0"/>
                  </a:lnTo>
                  <a:lnTo>
                    <a:pt x="8054" y="24762"/>
                  </a:lnTo>
                  <a:lnTo>
                    <a:pt x="0" y="30500"/>
                  </a:lnTo>
                  <a:lnTo>
                    <a:pt x="247" y="35449"/>
                  </a:lnTo>
                  <a:lnTo>
                    <a:pt x="6028" y="39871"/>
                  </a:lnTo>
                  <a:lnTo>
                    <a:pt x="26304" y="46657"/>
                  </a:lnTo>
                  <a:lnTo>
                    <a:pt x="89059" y="51371"/>
                  </a:lnTo>
                  <a:lnTo>
                    <a:pt x="123635" y="57242"/>
                  </a:lnTo>
                  <a:lnTo>
                    <a:pt x="130971" y="63386"/>
                  </a:lnTo>
                  <a:lnTo>
                    <a:pt x="139122" y="82195"/>
                  </a:lnTo>
                  <a:lnTo>
                    <a:pt x="137925" y="91254"/>
                  </a:lnTo>
                  <a:lnTo>
                    <a:pt x="127610" y="107312"/>
                  </a:lnTo>
                  <a:lnTo>
                    <a:pt x="102857" y="123614"/>
                  </a:lnTo>
                  <a:lnTo>
                    <a:pt x="44548" y="1329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67224" y="8322670"/>
              <a:ext cx="10110" cy="40439"/>
            </a:xfrm>
            <a:custGeom>
              <a:avLst/>
              <a:gdLst/>
              <a:ahLst/>
              <a:cxnLst/>
              <a:rect l="0" t="0" r="0" b="0"/>
              <a:pathLst>
                <a:path w="10110" h="40439">
                  <a:moveTo>
                    <a:pt x="0" y="0"/>
                  </a:moveTo>
                  <a:lnTo>
                    <a:pt x="10109" y="404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67224" y="8211466"/>
              <a:ext cx="20220" cy="10111"/>
            </a:xfrm>
            <a:custGeom>
              <a:avLst/>
              <a:gdLst/>
              <a:ahLst/>
              <a:cxnLst/>
              <a:rect l="0" t="0" r="0" b="0"/>
              <a:pathLst>
                <a:path w="20220" h="10111">
                  <a:moveTo>
                    <a:pt x="0" y="0"/>
                  </a:moveTo>
                  <a:lnTo>
                    <a:pt x="20219" y="10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03389" y="8191247"/>
              <a:ext cx="5368" cy="181972"/>
            </a:xfrm>
            <a:custGeom>
              <a:avLst/>
              <a:gdLst/>
              <a:ahLst/>
              <a:cxnLst/>
              <a:rect l="0" t="0" r="0" b="0"/>
              <a:pathLst>
                <a:path w="5368" h="181972">
                  <a:moveTo>
                    <a:pt x="5367" y="0"/>
                  </a:moveTo>
                  <a:lnTo>
                    <a:pt x="5367" y="54985"/>
                  </a:lnTo>
                  <a:lnTo>
                    <a:pt x="0" y="113454"/>
                  </a:lnTo>
                  <a:lnTo>
                    <a:pt x="3884" y="164835"/>
                  </a:lnTo>
                  <a:lnTo>
                    <a:pt x="5367" y="1819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60398" y="8191247"/>
              <a:ext cx="10110" cy="161753"/>
            </a:xfrm>
            <a:custGeom>
              <a:avLst/>
              <a:gdLst/>
              <a:ahLst/>
              <a:cxnLst/>
              <a:rect l="0" t="0" r="0" b="0"/>
              <a:pathLst>
                <a:path w="10110" h="161753">
                  <a:moveTo>
                    <a:pt x="0" y="0"/>
                  </a:moveTo>
                  <a:lnTo>
                    <a:pt x="8704" y="61651"/>
                  </a:lnTo>
                  <a:lnTo>
                    <a:pt x="4007" y="116351"/>
                  </a:lnTo>
                  <a:lnTo>
                    <a:pt x="10109" y="1617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79522" y="8262014"/>
              <a:ext cx="131424" cy="30329"/>
            </a:xfrm>
            <a:custGeom>
              <a:avLst/>
              <a:gdLst/>
              <a:ahLst/>
              <a:cxnLst/>
              <a:rect l="0" t="0" r="0" b="0"/>
              <a:pathLst>
                <a:path w="131424" h="30329">
                  <a:moveTo>
                    <a:pt x="0" y="30328"/>
                  </a:moveTo>
                  <a:lnTo>
                    <a:pt x="56284" y="16257"/>
                  </a:lnTo>
                  <a:lnTo>
                    <a:pt x="112639" y="2917"/>
                  </a:lnTo>
                  <a:lnTo>
                    <a:pt x="1314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132259" y="8312561"/>
              <a:ext cx="10110" cy="80877"/>
            </a:xfrm>
            <a:custGeom>
              <a:avLst/>
              <a:gdLst/>
              <a:ahLst/>
              <a:cxnLst/>
              <a:rect l="0" t="0" r="0" b="0"/>
              <a:pathLst>
                <a:path w="10110" h="80877">
                  <a:moveTo>
                    <a:pt x="10109" y="0"/>
                  </a:moveTo>
                  <a:lnTo>
                    <a:pt x="1405" y="56283"/>
                  </a:lnTo>
                  <a:lnTo>
                    <a:pt x="0" y="808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252966" y="8231685"/>
              <a:ext cx="71373" cy="80877"/>
            </a:xfrm>
            <a:custGeom>
              <a:avLst/>
              <a:gdLst/>
              <a:ahLst/>
              <a:cxnLst/>
              <a:rect l="0" t="0" r="0" b="0"/>
              <a:pathLst>
                <a:path w="71373" h="80877">
                  <a:moveTo>
                    <a:pt x="71372" y="0"/>
                  </a:moveTo>
                  <a:lnTo>
                    <a:pt x="41335" y="9194"/>
                  </a:lnTo>
                  <a:lnTo>
                    <a:pt x="4458" y="37835"/>
                  </a:lnTo>
                  <a:lnTo>
                    <a:pt x="928" y="46566"/>
                  </a:lnTo>
                  <a:lnTo>
                    <a:pt x="0" y="68248"/>
                  </a:lnTo>
                  <a:lnTo>
                    <a:pt x="3572" y="74703"/>
                  </a:lnTo>
                  <a:lnTo>
                    <a:pt x="9323" y="77884"/>
                  </a:lnTo>
                  <a:lnTo>
                    <a:pt x="30935" y="808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425433" y="8160919"/>
              <a:ext cx="10110" cy="141533"/>
            </a:xfrm>
            <a:custGeom>
              <a:avLst/>
              <a:gdLst/>
              <a:ahLst/>
              <a:cxnLst/>
              <a:rect l="0" t="0" r="0" b="0"/>
              <a:pathLst>
                <a:path w="10110" h="141533">
                  <a:moveTo>
                    <a:pt x="10109" y="0"/>
                  </a:moveTo>
                  <a:lnTo>
                    <a:pt x="2108" y="35986"/>
                  </a:lnTo>
                  <a:lnTo>
                    <a:pt x="416" y="90730"/>
                  </a:lnTo>
                  <a:lnTo>
                    <a:pt x="0" y="1415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457257" y="8191247"/>
              <a:ext cx="119819" cy="91339"/>
            </a:xfrm>
            <a:custGeom>
              <a:avLst/>
              <a:gdLst/>
              <a:ahLst/>
              <a:cxnLst/>
              <a:rect l="0" t="0" r="0" b="0"/>
              <a:pathLst>
                <a:path w="119819" h="91339">
                  <a:moveTo>
                    <a:pt x="99599" y="0"/>
                  </a:moveTo>
                  <a:lnTo>
                    <a:pt x="58606" y="13992"/>
                  </a:lnTo>
                  <a:lnTo>
                    <a:pt x="23980" y="37835"/>
                  </a:lnTo>
                  <a:lnTo>
                    <a:pt x="2433" y="62881"/>
                  </a:lnTo>
                  <a:lnTo>
                    <a:pt x="0" y="71126"/>
                  </a:lnTo>
                  <a:lnTo>
                    <a:pt x="625" y="78868"/>
                  </a:lnTo>
                  <a:lnTo>
                    <a:pt x="3288" y="86277"/>
                  </a:lnTo>
                  <a:lnTo>
                    <a:pt x="10679" y="90093"/>
                  </a:lnTo>
                  <a:lnTo>
                    <a:pt x="33869" y="91338"/>
                  </a:lnTo>
                  <a:lnTo>
                    <a:pt x="67767" y="80357"/>
                  </a:lnTo>
                  <a:lnTo>
                    <a:pt x="93787" y="57508"/>
                  </a:lnTo>
                  <a:lnTo>
                    <a:pt x="112388" y="26337"/>
                  </a:lnTo>
                  <a:lnTo>
                    <a:pt x="112618" y="27668"/>
                  </a:lnTo>
                  <a:lnTo>
                    <a:pt x="111648" y="31925"/>
                  </a:lnTo>
                  <a:lnTo>
                    <a:pt x="119818" y="90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587184" y="8221576"/>
              <a:ext cx="144749" cy="212299"/>
            </a:xfrm>
            <a:custGeom>
              <a:avLst/>
              <a:gdLst/>
              <a:ahLst/>
              <a:cxnLst/>
              <a:rect l="0" t="0" r="0" b="0"/>
              <a:pathLst>
                <a:path w="144749" h="212299">
                  <a:moveTo>
                    <a:pt x="80876" y="0"/>
                  </a:moveTo>
                  <a:lnTo>
                    <a:pt x="70142" y="10733"/>
                  </a:lnTo>
                  <a:lnTo>
                    <a:pt x="68104" y="17265"/>
                  </a:lnTo>
                  <a:lnTo>
                    <a:pt x="68834" y="33508"/>
                  </a:lnTo>
                  <a:lnTo>
                    <a:pt x="72848" y="38065"/>
                  </a:lnTo>
                  <a:lnTo>
                    <a:pt x="78894" y="39979"/>
                  </a:lnTo>
                  <a:lnTo>
                    <a:pt x="86294" y="40131"/>
                  </a:lnTo>
                  <a:lnTo>
                    <a:pt x="100507" y="34311"/>
                  </a:lnTo>
                  <a:lnTo>
                    <a:pt x="127937" y="12269"/>
                  </a:lnTo>
                  <a:lnTo>
                    <a:pt x="133592" y="11549"/>
                  </a:lnTo>
                  <a:lnTo>
                    <a:pt x="138485" y="14439"/>
                  </a:lnTo>
                  <a:lnTo>
                    <a:pt x="142871" y="19735"/>
                  </a:lnTo>
                  <a:lnTo>
                    <a:pt x="144748" y="37601"/>
                  </a:lnTo>
                  <a:lnTo>
                    <a:pt x="130818" y="100845"/>
                  </a:lnTo>
                  <a:lnTo>
                    <a:pt x="112457" y="141483"/>
                  </a:lnTo>
                  <a:lnTo>
                    <a:pt x="86074" y="173889"/>
                  </a:lnTo>
                  <a:lnTo>
                    <a:pt x="68583" y="188114"/>
                  </a:lnTo>
                  <a:lnTo>
                    <a:pt x="12915" y="208337"/>
                  </a:lnTo>
                  <a:lnTo>
                    <a:pt x="0" y="2122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006593" y="5694340"/>
            <a:ext cx="5476074" cy="990328"/>
            <a:chOff x="4006593" y="5694340"/>
            <a:chExt cx="5476074" cy="990328"/>
          </a:xfrm>
        </p:grpSpPr>
        <p:sp>
          <p:nvSpPr>
            <p:cNvPr id="57" name="Freeform 56"/>
            <p:cNvSpPr/>
            <p:nvPr/>
          </p:nvSpPr>
          <p:spPr>
            <a:xfrm>
              <a:off x="4006593" y="5694340"/>
              <a:ext cx="1413040" cy="535591"/>
            </a:xfrm>
            <a:custGeom>
              <a:avLst/>
              <a:gdLst/>
              <a:ahLst/>
              <a:cxnLst/>
              <a:rect l="0" t="0" r="0" b="0"/>
              <a:pathLst>
                <a:path w="1413040" h="535591">
                  <a:moveTo>
                    <a:pt x="1179556" y="100967"/>
                  </a:moveTo>
                  <a:lnTo>
                    <a:pt x="1154220" y="70929"/>
                  </a:lnTo>
                  <a:lnTo>
                    <a:pt x="1094193" y="34053"/>
                  </a:lnTo>
                  <a:lnTo>
                    <a:pt x="1035769" y="7937"/>
                  </a:lnTo>
                  <a:lnTo>
                    <a:pt x="1023041" y="1879"/>
                  </a:lnTo>
                  <a:lnTo>
                    <a:pt x="1008940" y="1210"/>
                  </a:lnTo>
                  <a:lnTo>
                    <a:pt x="948949" y="12367"/>
                  </a:lnTo>
                  <a:lnTo>
                    <a:pt x="888132" y="10453"/>
                  </a:lnTo>
                  <a:lnTo>
                    <a:pt x="833358" y="4755"/>
                  </a:lnTo>
                  <a:lnTo>
                    <a:pt x="779811" y="1319"/>
                  </a:lnTo>
                  <a:lnTo>
                    <a:pt x="723008" y="301"/>
                  </a:lnTo>
                  <a:lnTo>
                    <a:pt x="663493" y="0"/>
                  </a:lnTo>
                  <a:lnTo>
                    <a:pt x="620327" y="2924"/>
                  </a:lnTo>
                  <a:lnTo>
                    <a:pt x="574933" y="7968"/>
                  </a:lnTo>
                  <a:lnTo>
                    <a:pt x="528548" y="13954"/>
                  </a:lnTo>
                  <a:lnTo>
                    <a:pt x="484718" y="23354"/>
                  </a:lnTo>
                  <a:lnTo>
                    <a:pt x="441649" y="35021"/>
                  </a:lnTo>
                  <a:lnTo>
                    <a:pt x="396298" y="47694"/>
                  </a:lnTo>
                  <a:lnTo>
                    <a:pt x="349932" y="60815"/>
                  </a:lnTo>
                  <a:lnTo>
                    <a:pt x="303115" y="75259"/>
                  </a:lnTo>
                  <a:lnTo>
                    <a:pt x="256098" y="92911"/>
                  </a:lnTo>
                  <a:lnTo>
                    <a:pt x="196156" y="121794"/>
                  </a:lnTo>
                  <a:lnTo>
                    <a:pt x="142825" y="151694"/>
                  </a:lnTo>
                  <a:lnTo>
                    <a:pt x="83682" y="198935"/>
                  </a:lnTo>
                  <a:lnTo>
                    <a:pt x="27876" y="252197"/>
                  </a:lnTo>
                  <a:lnTo>
                    <a:pt x="7720" y="282815"/>
                  </a:lnTo>
                  <a:lnTo>
                    <a:pt x="0" y="318596"/>
                  </a:lnTo>
                  <a:lnTo>
                    <a:pt x="3080" y="352287"/>
                  </a:lnTo>
                  <a:lnTo>
                    <a:pt x="11171" y="370298"/>
                  </a:lnTo>
                  <a:lnTo>
                    <a:pt x="23378" y="385791"/>
                  </a:lnTo>
                  <a:lnTo>
                    <a:pt x="68361" y="420887"/>
                  </a:lnTo>
                  <a:lnTo>
                    <a:pt x="129172" y="446768"/>
                  </a:lnTo>
                  <a:lnTo>
                    <a:pt x="182287" y="472058"/>
                  </a:lnTo>
                  <a:lnTo>
                    <a:pt x="242994" y="491739"/>
                  </a:lnTo>
                  <a:lnTo>
                    <a:pt x="305408" y="513100"/>
                  </a:lnTo>
                  <a:lnTo>
                    <a:pt x="359287" y="524866"/>
                  </a:lnTo>
                  <a:lnTo>
                    <a:pt x="413817" y="532472"/>
                  </a:lnTo>
                  <a:lnTo>
                    <a:pt x="472659" y="534725"/>
                  </a:lnTo>
                  <a:lnTo>
                    <a:pt x="532778" y="535393"/>
                  </a:lnTo>
                  <a:lnTo>
                    <a:pt x="596270" y="535590"/>
                  </a:lnTo>
                  <a:lnTo>
                    <a:pt x="641747" y="534513"/>
                  </a:lnTo>
                  <a:lnTo>
                    <a:pt x="688168" y="530291"/>
                  </a:lnTo>
                  <a:lnTo>
                    <a:pt x="738004" y="521674"/>
                  </a:lnTo>
                  <a:lnTo>
                    <a:pt x="788984" y="511479"/>
                  </a:lnTo>
                  <a:lnTo>
                    <a:pt x="837852" y="503204"/>
                  </a:lnTo>
                  <a:lnTo>
                    <a:pt x="885781" y="492786"/>
                  </a:lnTo>
                  <a:lnTo>
                    <a:pt x="934415" y="475052"/>
                  </a:lnTo>
                  <a:lnTo>
                    <a:pt x="985985" y="440960"/>
                  </a:lnTo>
                  <a:lnTo>
                    <a:pt x="1035864" y="414575"/>
                  </a:lnTo>
                  <a:lnTo>
                    <a:pt x="1083118" y="395360"/>
                  </a:lnTo>
                  <a:lnTo>
                    <a:pt x="1126586" y="379332"/>
                  </a:lnTo>
                  <a:lnTo>
                    <a:pt x="1188948" y="357677"/>
                  </a:lnTo>
                  <a:lnTo>
                    <a:pt x="1244743" y="342400"/>
                  </a:lnTo>
                  <a:lnTo>
                    <a:pt x="1296845" y="325393"/>
                  </a:lnTo>
                  <a:lnTo>
                    <a:pt x="1354450" y="299519"/>
                  </a:lnTo>
                  <a:lnTo>
                    <a:pt x="1397219" y="266053"/>
                  </a:lnTo>
                  <a:lnTo>
                    <a:pt x="1413039" y="240492"/>
                  </a:lnTo>
                  <a:lnTo>
                    <a:pt x="1412717" y="231051"/>
                  </a:lnTo>
                  <a:lnTo>
                    <a:pt x="1403373" y="211576"/>
                  </a:lnTo>
                  <a:lnTo>
                    <a:pt x="1387988" y="197678"/>
                  </a:lnTo>
                  <a:lnTo>
                    <a:pt x="1357385" y="183539"/>
                  </a:lnTo>
                  <a:lnTo>
                    <a:pt x="1306791" y="168699"/>
                  </a:lnTo>
                  <a:lnTo>
                    <a:pt x="1245460" y="163021"/>
                  </a:lnTo>
                  <a:lnTo>
                    <a:pt x="1185252" y="164895"/>
                  </a:lnTo>
                  <a:lnTo>
                    <a:pt x="1129009" y="1717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155821" y="6098591"/>
              <a:ext cx="1021056" cy="313394"/>
            </a:xfrm>
            <a:custGeom>
              <a:avLst/>
              <a:gdLst/>
              <a:ahLst/>
              <a:cxnLst/>
              <a:rect l="0" t="0" r="0" b="0"/>
              <a:pathLst>
                <a:path w="1021056" h="313394">
                  <a:moveTo>
                    <a:pt x="0" y="0"/>
                  </a:moveTo>
                  <a:lnTo>
                    <a:pt x="52946" y="33508"/>
                  </a:lnTo>
                  <a:lnTo>
                    <a:pt x="110188" y="62295"/>
                  </a:lnTo>
                  <a:lnTo>
                    <a:pt x="168565" y="87622"/>
                  </a:lnTo>
                  <a:lnTo>
                    <a:pt x="227340" y="113021"/>
                  </a:lnTo>
                  <a:lnTo>
                    <a:pt x="286951" y="127746"/>
                  </a:lnTo>
                  <a:lnTo>
                    <a:pt x="346153" y="141471"/>
                  </a:lnTo>
                  <a:lnTo>
                    <a:pt x="394989" y="151624"/>
                  </a:lnTo>
                  <a:lnTo>
                    <a:pt x="445029" y="164741"/>
                  </a:lnTo>
                  <a:lnTo>
                    <a:pt x="498421" y="179861"/>
                  </a:lnTo>
                  <a:lnTo>
                    <a:pt x="553930" y="191454"/>
                  </a:lnTo>
                  <a:lnTo>
                    <a:pt x="605948" y="202003"/>
                  </a:lnTo>
                  <a:lnTo>
                    <a:pt x="656931" y="212243"/>
                  </a:lnTo>
                  <a:lnTo>
                    <a:pt x="707607" y="222392"/>
                  </a:lnTo>
                  <a:lnTo>
                    <a:pt x="758192" y="232512"/>
                  </a:lnTo>
                  <a:lnTo>
                    <a:pt x="820236" y="251362"/>
                  </a:lnTo>
                  <a:lnTo>
                    <a:pt x="874634" y="268648"/>
                  </a:lnTo>
                  <a:lnTo>
                    <a:pt x="929426" y="286311"/>
                  </a:lnTo>
                  <a:lnTo>
                    <a:pt x="988534" y="303267"/>
                  </a:lnTo>
                  <a:lnTo>
                    <a:pt x="1021055" y="313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383556" y="6310889"/>
              <a:ext cx="255684" cy="315859"/>
            </a:xfrm>
            <a:custGeom>
              <a:avLst/>
              <a:gdLst/>
              <a:ahLst/>
              <a:cxnLst/>
              <a:rect l="0" t="0" r="0" b="0"/>
              <a:pathLst>
                <a:path w="255684" h="315859">
                  <a:moveTo>
                    <a:pt x="238135" y="0"/>
                  </a:moveTo>
                  <a:lnTo>
                    <a:pt x="191152" y="16988"/>
                  </a:lnTo>
                  <a:lnTo>
                    <a:pt x="139742" y="46539"/>
                  </a:lnTo>
                  <a:lnTo>
                    <a:pt x="89066" y="74010"/>
                  </a:lnTo>
                  <a:lnTo>
                    <a:pt x="33095" y="107817"/>
                  </a:lnTo>
                  <a:lnTo>
                    <a:pt x="4773" y="128048"/>
                  </a:lnTo>
                  <a:lnTo>
                    <a:pt x="562" y="134789"/>
                  </a:lnTo>
                  <a:lnTo>
                    <a:pt x="0" y="141530"/>
                  </a:lnTo>
                  <a:lnTo>
                    <a:pt x="1873" y="148271"/>
                  </a:lnTo>
                  <a:lnTo>
                    <a:pt x="8738" y="151641"/>
                  </a:lnTo>
                  <a:lnTo>
                    <a:pt x="70277" y="151863"/>
                  </a:lnTo>
                  <a:lnTo>
                    <a:pt x="123686" y="151686"/>
                  </a:lnTo>
                  <a:lnTo>
                    <a:pt x="183494" y="154646"/>
                  </a:lnTo>
                  <a:lnTo>
                    <a:pt x="230932" y="165636"/>
                  </a:lnTo>
                  <a:lnTo>
                    <a:pt x="243443" y="171081"/>
                  </a:lnTo>
                  <a:lnTo>
                    <a:pt x="250659" y="180327"/>
                  </a:lnTo>
                  <a:lnTo>
                    <a:pt x="255683" y="205578"/>
                  </a:lnTo>
                  <a:lnTo>
                    <a:pt x="245185" y="232526"/>
                  </a:lnTo>
                  <a:lnTo>
                    <a:pt x="214014" y="269963"/>
                  </a:lnTo>
                  <a:lnTo>
                    <a:pt x="179318" y="296407"/>
                  </a:lnTo>
                  <a:lnTo>
                    <a:pt x="132038" y="315405"/>
                  </a:lnTo>
                  <a:lnTo>
                    <a:pt x="121349" y="315858"/>
                  </a:lnTo>
                  <a:lnTo>
                    <a:pt x="86494" y="3032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681860" y="6408022"/>
              <a:ext cx="243116" cy="185933"/>
            </a:xfrm>
            <a:custGeom>
              <a:avLst/>
              <a:gdLst/>
              <a:ahLst/>
              <a:cxnLst/>
              <a:rect l="0" t="0" r="0" b="0"/>
              <a:pathLst>
                <a:path w="243116" h="185933">
                  <a:moveTo>
                    <a:pt x="212787" y="14071"/>
                  </a:moveTo>
                  <a:lnTo>
                    <a:pt x="165207" y="0"/>
                  </a:lnTo>
                  <a:lnTo>
                    <a:pt x="132790" y="1041"/>
                  </a:lnTo>
                  <a:lnTo>
                    <a:pt x="75488" y="17570"/>
                  </a:lnTo>
                  <a:lnTo>
                    <a:pt x="38062" y="35326"/>
                  </a:lnTo>
                  <a:lnTo>
                    <a:pt x="20557" y="50476"/>
                  </a:lnTo>
                  <a:lnTo>
                    <a:pt x="5289" y="72187"/>
                  </a:lnTo>
                  <a:lnTo>
                    <a:pt x="0" y="96813"/>
                  </a:lnTo>
                  <a:lnTo>
                    <a:pt x="163" y="109670"/>
                  </a:lnTo>
                  <a:lnTo>
                    <a:pt x="4764" y="120488"/>
                  </a:lnTo>
                  <a:lnTo>
                    <a:pt x="21859" y="138499"/>
                  </a:lnTo>
                  <a:lnTo>
                    <a:pt x="33831" y="143077"/>
                  </a:lnTo>
                  <a:lnTo>
                    <a:pt x="62110" y="145169"/>
                  </a:lnTo>
                  <a:lnTo>
                    <a:pt x="109607" y="134664"/>
                  </a:lnTo>
                  <a:lnTo>
                    <a:pt x="143150" y="117324"/>
                  </a:lnTo>
                  <a:lnTo>
                    <a:pt x="175734" y="89091"/>
                  </a:lnTo>
                  <a:lnTo>
                    <a:pt x="207465" y="45573"/>
                  </a:lnTo>
                  <a:lnTo>
                    <a:pt x="212608" y="35072"/>
                  </a:lnTo>
                  <a:lnTo>
                    <a:pt x="214914" y="32565"/>
                  </a:lnTo>
                  <a:lnTo>
                    <a:pt x="215328" y="35386"/>
                  </a:lnTo>
                  <a:lnTo>
                    <a:pt x="213121" y="85398"/>
                  </a:lnTo>
                  <a:lnTo>
                    <a:pt x="215133" y="128562"/>
                  </a:lnTo>
                  <a:lnTo>
                    <a:pt x="231805" y="168484"/>
                  </a:lnTo>
                  <a:lnTo>
                    <a:pt x="243115" y="1859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026070" y="6443800"/>
              <a:ext cx="171861" cy="121017"/>
            </a:xfrm>
            <a:custGeom>
              <a:avLst/>
              <a:gdLst/>
              <a:ahLst/>
              <a:cxnLst/>
              <a:rect l="0" t="0" r="0" b="0"/>
              <a:pathLst>
                <a:path w="171861" h="121017">
                  <a:moveTo>
                    <a:pt x="0" y="49059"/>
                  </a:moveTo>
                  <a:lnTo>
                    <a:pt x="0" y="110710"/>
                  </a:lnTo>
                  <a:lnTo>
                    <a:pt x="2246" y="118242"/>
                  </a:lnTo>
                  <a:lnTo>
                    <a:pt x="5991" y="121016"/>
                  </a:lnTo>
                  <a:lnTo>
                    <a:pt x="10733" y="120619"/>
                  </a:lnTo>
                  <a:lnTo>
                    <a:pt x="15018" y="116985"/>
                  </a:lnTo>
                  <a:lnTo>
                    <a:pt x="29967" y="86939"/>
                  </a:lnTo>
                  <a:lnTo>
                    <a:pt x="53510" y="31611"/>
                  </a:lnTo>
                  <a:lnTo>
                    <a:pt x="78091" y="2429"/>
                  </a:lnTo>
                  <a:lnTo>
                    <a:pt x="85759" y="0"/>
                  </a:lnTo>
                  <a:lnTo>
                    <a:pt x="103265" y="3292"/>
                  </a:lnTo>
                  <a:lnTo>
                    <a:pt x="110404" y="8438"/>
                  </a:lnTo>
                  <a:lnTo>
                    <a:pt x="152087" y="69859"/>
                  </a:lnTo>
                  <a:lnTo>
                    <a:pt x="171860" y="996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220520" y="6292721"/>
              <a:ext cx="173965" cy="247699"/>
            </a:xfrm>
            <a:custGeom>
              <a:avLst/>
              <a:gdLst/>
              <a:ahLst/>
              <a:cxnLst/>
              <a:rect l="0" t="0" r="0" b="0"/>
              <a:pathLst>
                <a:path w="173965" h="247699">
                  <a:moveTo>
                    <a:pt x="159381" y="109153"/>
                  </a:moveTo>
                  <a:lnTo>
                    <a:pt x="99601" y="136692"/>
                  </a:lnTo>
                  <a:lnTo>
                    <a:pt x="37428" y="180151"/>
                  </a:lnTo>
                  <a:lnTo>
                    <a:pt x="18688" y="195748"/>
                  </a:lnTo>
                  <a:lnTo>
                    <a:pt x="2870" y="217657"/>
                  </a:lnTo>
                  <a:lnTo>
                    <a:pt x="0" y="227543"/>
                  </a:lnTo>
                  <a:lnTo>
                    <a:pt x="332" y="236380"/>
                  </a:lnTo>
                  <a:lnTo>
                    <a:pt x="2801" y="244519"/>
                  </a:lnTo>
                  <a:lnTo>
                    <a:pt x="7817" y="247698"/>
                  </a:lnTo>
                  <a:lnTo>
                    <a:pt x="14531" y="247570"/>
                  </a:lnTo>
                  <a:lnTo>
                    <a:pt x="32099" y="240315"/>
                  </a:lnTo>
                  <a:lnTo>
                    <a:pt x="82240" y="204139"/>
                  </a:lnTo>
                  <a:lnTo>
                    <a:pt x="117434" y="154708"/>
                  </a:lnTo>
                  <a:lnTo>
                    <a:pt x="141445" y="99717"/>
                  </a:lnTo>
                  <a:lnTo>
                    <a:pt x="162655" y="38446"/>
                  </a:lnTo>
                  <a:lnTo>
                    <a:pt x="173964" y="0"/>
                  </a:lnTo>
                  <a:lnTo>
                    <a:pt x="164935" y="55645"/>
                  </a:lnTo>
                  <a:lnTo>
                    <a:pt x="159354" y="114643"/>
                  </a:lnTo>
                  <a:lnTo>
                    <a:pt x="151596" y="172558"/>
                  </a:lnTo>
                  <a:lnTo>
                    <a:pt x="149271" y="2203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551761" y="6513078"/>
              <a:ext cx="10110" cy="101096"/>
            </a:xfrm>
            <a:custGeom>
              <a:avLst/>
              <a:gdLst/>
              <a:ahLst/>
              <a:cxnLst/>
              <a:rect l="0" t="0" r="0" b="0"/>
              <a:pathLst>
                <a:path w="10110" h="101096">
                  <a:moveTo>
                    <a:pt x="10109" y="0"/>
                  </a:moveTo>
                  <a:lnTo>
                    <a:pt x="2107" y="49979"/>
                  </a:lnTo>
                  <a:lnTo>
                    <a:pt x="0" y="1010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680440" y="6391765"/>
              <a:ext cx="153254" cy="181971"/>
            </a:xfrm>
            <a:custGeom>
              <a:avLst/>
              <a:gdLst/>
              <a:ahLst/>
              <a:cxnLst/>
              <a:rect l="0" t="0" r="0" b="0"/>
              <a:pathLst>
                <a:path w="153254" h="181971">
                  <a:moveTo>
                    <a:pt x="93729" y="0"/>
                  </a:moveTo>
                  <a:lnTo>
                    <a:pt x="57743" y="8001"/>
                  </a:lnTo>
                  <a:lnTo>
                    <a:pt x="8366" y="15060"/>
                  </a:lnTo>
                  <a:lnTo>
                    <a:pt x="1999" y="19026"/>
                  </a:lnTo>
                  <a:lnTo>
                    <a:pt x="0" y="23916"/>
                  </a:lnTo>
                  <a:lnTo>
                    <a:pt x="915" y="29423"/>
                  </a:lnTo>
                  <a:lnTo>
                    <a:pt x="7141" y="33094"/>
                  </a:lnTo>
                  <a:lnTo>
                    <a:pt x="60484" y="38987"/>
                  </a:lnTo>
                  <a:lnTo>
                    <a:pt x="94679" y="42039"/>
                  </a:lnTo>
                  <a:lnTo>
                    <a:pt x="124854" y="50884"/>
                  </a:lnTo>
                  <a:lnTo>
                    <a:pt x="135821" y="58635"/>
                  </a:lnTo>
                  <a:lnTo>
                    <a:pt x="151002" y="79228"/>
                  </a:lnTo>
                  <a:lnTo>
                    <a:pt x="153253" y="89887"/>
                  </a:lnTo>
                  <a:lnTo>
                    <a:pt x="149763" y="110716"/>
                  </a:lnTo>
                  <a:lnTo>
                    <a:pt x="135168" y="136021"/>
                  </a:lnTo>
                  <a:lnTo>
                    <a:pt x="105882" y="157747"/>
                  </a:lnTo>
                  <a:lnTo>
                    <a:pt x="53291" y="181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905592" y="6472640"/>
              <a:ext cx="10110" cy="80877"/>
            </a:xfrm>
            <a:custGeom>
              <a:avLst/>
              <a:gdLst/>
              <a:ahLst/>
              <a:cxnLst/>
              <a:rect l="0" t="0" r="0" b="0"/>
              <a:pathLst>
                <a:path w="10110" h="80877">
                  <a:moveTo>
                    <a:pt x="0" y="0"/>
                  </a:moveTo>
                  <a:lnTo>
                    <a:pt x="8002" y="35987"/>
                  </a:lnTo>
                  <a:lnTo>
                    <a:pt x="10109" y="808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946030" y="6320999"/>
              <a:ext cx="1" cy="10110"/>
            </a:xfrm>
            <a:custGeom>
              <a:avLst/>
              <a:gdLst/>
              <a:ahLst/>
              <a:cxnLst/>
              <a:rect l="0" t="0" r="0" b="0"/>
              <a:pathLst>
                <a:path w="1" h="10110">
                  <a:moveTo>
                    <a:pt x="0" y="0"/>
                  </a:moveTo>
                  <a:lnTo>
                    <a:pt x="0" y="101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037015" y="6230014"/>
              <a:ext cx="30329" cy="323503"/>
            </a:xfrm>
            <a:custGeom>
              <a:avLst/>
              <a:gdLst/>
              <a:ahLst/>
              <a:cxnLst/>
              <a:rect l="0" t="0" r="0" b="0"/>
              <a:pathLst>
                <a:path w="30329" h="323503">
                  <a:moveTo>
                    <a:pt x="30328" y="0"/>
                  </a:moveTo>
                  <a:lnTo>
                    <a:pt x="27333" y="54985"/>
                  </a:lnTo>
                  <a:lnTo>
                    <a:pt x="21624" y="113453"/>
                  </a:lnTo>
                  <a:lnTo>
                    <a:pt x="15268" y="170779"/>
                  </a:lnTo>
                  <a:lnTo>
                    <a:pt x="11638" y="221463"/>
                  </a:lnTo>
                  <a:lnTo>
                    <a:pt x="2309" y="284605"/>
                  </a:lnTo>
                  <a:lnTo>
                    <a:pt x="0" y="3235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188657" y="6230014"/>
              <a:ext cx="60658" cy="313394"/>
            </a:xfrm>
            <a:custGeom>
              <a:avLst/>
              <a:gdLst/>
              <a:ahLst/>
              <a:cxnLst/>
              <a:rect l="0" t="0" r="0" b="0"/>
              <a:pathLst>
                <a:path w="60658" h="313394">
                  <a:moveTo>
                    <a:pt x="60657" y="0"/>
                  </a:moveTo>
                  <a:lnTo>
                    <a:pt x="52655" y="57980"/>
                  </a:lnTo>
                  <a:lnTo>
                    <a:pt x="45597" y="116790"/>
                  </a:lnTo>
                  <a:lnTo>
                    <a:pt x="30120" y="179266"/>
                  </a:lnTo>
                  <a:lnTo>
                    <a:pt x="13452" y="234407"/>
                  </a:lnTo>
                  <a:lnTo>
                    <a:pt x="2990" y="285892"/>
                  </a:lnTo>
                  <a:lnTo>
                    <a:pt x="0" y="313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128000" y="6341218"/>
              <a:ext cx="171862" cy="90985"/>
            </a:xfrm>
            <a:custGeom>
              <a:avLst/>
              <a:gdLst/>
              <a:ahLst/>
              <a:cxnLst/>
              <a:rect l="0" t="0" r="0" b="0"/>
              <a:pathLst>
                <a:path w="171862" h="90985">
                  <a:moveTo>
                    <a:pt x="0" y="90984"/>
                  </a:moveTo>
                  <a:lnTo>
                    <a:pt x="28142" y="54139"/>
                  </a:lnTo>
                  <a:lnTo>
                    <a:pt x="63628" y="33763"/>
                  </a:lnTo>
                  <a:lnTo>
                    <a:pt x="123689" y="14823"/>
                  </a:lnTo>
                  <a:lnTo>
                    <a:pt x="1718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390846" y="6482750"/>
              <a:ext cx="20220" cy="131424"/>
            </a:xfrm>
            <a:custGeom>
              <a:avLst/>
              <a:gdLst/>
              <a:ahLst/>
              <a:cxnLst/>
              <a:rect l="0" t="0" r="0" b="0"/>
              <a:pathLst>
                <a:path w="20220" h="131424">
                  <a:moveTo>
                    <a:pt x="20219" y="0"/>
                  </a:moveTo>
                  <a:lnTo>
                    <a:pt x="17224" y="54985"/>
                  </a:lnTo>
                  <a:lnTo>
                    <a:pt x="4098" y="115865"/>
                  </a:lnTo>
                  <a:lnTo>
                    <a:pt x="0" y="131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528979" y="6290670"/>
              <a:ext cx="144932" cy="206519"/>
            </a:xfrm>
            <a:custGeom>
              <a:avLst/>
              <a:gdLst/>
              <a:ahLst/>
              <a:cxnLst/>
              <a:rect l="0" t="0" r="0" b="0"/>
              <a:pathLst>
                <a:path w="144932" h="206519">
                  <a:moveTo>
                    <a:pt x="144931" y="0"/>
                  </a:moveTo>
                  <a:lnTo>
                    <a:pt x="82002" y="50449"/>
                  </a:lnTo>
                  <a:lnTo>
                    <a:pt x="48754" y="77487"/>
                  </a:lnTo>
                  <a:lnTo>
                    <a:pt x="10415" y="136101"/>
                  </a:lnTo>
                  <a:lnTo>
                    <a:pt x="1650" y="158589"/>
                  </a:lnTo>
                  <a:lnTo>
                    <a:pt x="0" y="180565"/>
                  </a:lnTo>
                  <a:lnTo>
                    <a:pt x="1133" y="191143"/>
                  </a:lnTo>
                  <a:lnTo>
                    <a:pt x="6381" y="198195"/>
                  </a:lnTo>
                  <a:lnTo>
                    <a:pt x="24194" y="206030"/>
                  </a:lnTo>
                  <a:lnTo>
                    <a:pt x="44093" y="206518"/>
                  </a:lnTo>
                  <a:lnTo>
                    <a:pt x="74165" y="2021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694129" y="6169357"/>
              <a:ext cx="80877" cy="283065"/>
            </a:xfrm>
            <a:custGeom>
              <a:avLst/>
              <a:gdLst/>
              <a:ahLst/>
              <a:cxnLst/>
              <a:rect l="0" t="0" r="0" b="0"/>
              <a:pathLst>
                <a:path w="80877" h="283065">
                  <a:moveTo>
                    <a:pt x="80876" y="0"/>
                  </a:moveTo>
                  <a:lnTo>
                    <a:pt x="52734" y="61650"/>
                  </a:lnTo>
                  <a:lnTo>
                    <a:pt x="34796" y="117474"/>
                  </a:lnTo>
                  <a:lnTo>
                    <a:pt x="16994" y="179911"/>
                  </a:lnTo>
                  <a:lnTo>
                    <a:pt x="3015" y="243243"/>
                  </a:lnTo>
                  <a:lnTo>
                    <a:pt x="0" y="2830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786312" y="6310889"/>
              <a:ext cx="231321" cy="162232"/>
            </a:xfrm>
            <a:custGeom>
              <a:avLst/>
              <a:gdLst/>
              <a:ahLst/>
              <a:cxnLst/>
              <a:rect l="0" t="0" r="0" b="0"/>
              <a:pathLst>
                <a:path w="231321" h="162232">
                  <a:moveTo>
                    <a:pt x="150444" y="0"/>
                  </a:moveTo>
                  <a:lnTo>
                    <a:pt x="97498" y="33509"/>
                  </a:lnTo>
                  <a:lnTo>
                    <a:pt x="36716" y="93210"/>
                  </a:lnTo>
                  <a:lnTo>
                    <a:pt x="2283" y="133269"/>
                  </a:lnTo>
                  <a:lnTo>
                    <a:pt x="0" y="141640"/>
                  </a:lnTo>
                  <a:lnTo>
                    <a:pt x="724" y="149467"/>
                  </a:lnTo>
                  <a:lnTo>
                    <a:pt x="3453" y="156932"/>
                  </a:lnTo>
                  <a:lnTo>
                    <a:pt x="8643" y="160785"/>
                  </a:lnTo>
                  <a:lnTo>
                    <a:pt x="15472" y="162231"/>
                  </a:lnTo>
                  <a:lnTo>
                    <a:pt x="33169" y="159718"/>
                  </a:lnTo>
                  <a:lnTo>
                    <a:pt x="66147" y="145672"/>
                  </a:lnTo>
                  <a:lnTo>
                    <a:pt x="111108" y="108865"/>
                  </a:lnTo>
                  <a:lnTo>
                    <a:pt x="129928" y="74816"/>
                  </a:lnTo>
                  <a:lnTo>
                    <a:pt x="142618" y="41638"/>
                  </a:lnTo>
                  <a:lnTo>
                    <a:pt x="142980" y="36745"/>
                  </a:lnTo>
                  <a:lnTo>
                    <a:pt x="140975" y="35729"/>
                  </a:lnTo>
                  <a:lnTo>
                    <a:pt x="137391" y="37299"/>
                  </a:lnTo>
                  <a:lnTo>
                    <a:pt x="136405" y="54020"/>
                  </a:lnTo>
                  <a:lnTo>
                    <a:pt x="140835" y="76803"/>
                  </a:lnTo>
                  <a:lnTo>
                    <a:pt x="150292" y="94417"/>
                  </a:lnTo>
                  <a:lnTo>
                    <a:pt x="164979" y="106739"/>
                  </a:lnTo>
                  <a:lnTo>
                    <a:pt x="183863" y="114836"/>
                  </a:lnTo>
                  <a:lnTo>
                    <a:pt x="231320" y="121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088515" y="6290670"/>
              <a:ext cx="222292" cy="393998"/>
            </a:xfrm>
            <a:custGeom>
              <a:avLst/>
              <a:gdLst/>
              <a:ahLst/>
              <a:cxnLst/>
              <a:rect l="0" t="0" r="0" b="0"/>
              <a:pathLst>
                <a:path w="222292" h="393998">
                  <a:moveTo>
                    <a:pt x="20102" y="0"/>
                  </a:moveTo>
                  <a:lnTo>
                    <a:pt x="12100" y="35987"/>
                  </a:lnTo>
                  <a:lnTo>
                    <a:pt x="13612" y="69448"/>
                  </a:lnTo>
                  <a:lnTo>
                    <a:pt x="19464" y="90399"/>
                  </a:lnTo>
                  <a:lnTo>
                    <a:pt x="29553" y="110944"/>
                  </a:lnTo>
                  <a:lnTo>
                    <a:pt x="38759" y="116647"/>
                  </a:lnTo>
                  <a:lnTo>
                    <a:pt x="63964" y="119989"/>
                  </a:lnTo>
                  <a:lnTo>
                    <a:pt x="87897" y="114734"/>
                  </a:lnTo>
                  <a:lnTo>
                    <a:pt x="136086" y="87689"/>
                  </a:lnTo>
                  <a:lnTo>
                    <a:pt x="187534" y="35406"/>
                  </a:lnTo>
                  <a:lnTo>
                    <a:pt x="192380" y="35960"/>
                  </a:lnTo>
                  <a:lnTo>
                    <a:pt x="195611" y="41946"/>
                  </a:lnTo>
                  <a:lnTo>
                    <a:pt x="198077" y="62450"/>
                  </a:lnTo>
                  <a:lnTo>
                    <a:pt x="187513" y="121210"/>
                  </a:lnTo>
                  <a:lnTo>
                    <a:pt x="173421" y="172953"/>
                  </a:lnTo>
                  <a:lnTo>
                    <a:pt x="153992" y="232454"/>
                  </a:lnTo>
                  <a:lnTo>
                    <a:pt x="129371" y="291613"/>
                  </a:lnTo>
                  <a:lnTo>
                    <a:pt x="97284" y="346512"/>
                  </a:lnTo>
                  <a:lnTo>
                    <a:pt x="65177" y="387456"/>
                  </a:lnTo>
                  <a:lnTo>
                    <a:pt x="55768" y="391973"/>
                  </a:lnTo>
                  <a:lnTo>
                    <a:pt x="33333" y="393997"/>
                  </a:lnTo>
                  <a:lnTo>
                    <a:pt x="23306" y="389594"/>
                  </a:lnTo>
                  <a:lnTo>
                    <a:pt x="6175" y="372722"/>
                  </a:lnTo>
                  <a:lnTo>
                    <a:pt x="1831" y="361932"/>
                  </a:lnTo>
                  <a:lnTo>
                    <a:pt x="0" y="337962"/>
                  </a:lnTo>
                  <a:lnTo>
                    <a:pt x="5285" y="304573"/>
                  </a:lnTo>
                  <a:lnTo>
                    <a:pt x="19331" y="278704"/>
                  </a:lnTo>
                  <a:lnTo>
                    <a:pt x="66170" y="244013"/>
                  </a:lnTo>
                  <a:lnTo>
                    <a:pt x="125973" y="214741"/>
                  </a:lnTo>
                  <a:lnTo>
                    <a:pt x="181521" y="200542"/>
                  </a:lnTo>
                  <a:lnTo>
                    <a:pt x="222291" y="192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9472557" y="6442312"/>
              <a:ext cx="10110" cy="10110"/>
            </a:xfrm>
            <a:custGeom>
              <a:avLst/>
              <a:gdLst/>
              <a:ahLst/>
              <a:cxnLst/>
              <a:rect l="0" t="0" r="0" b="0"/>
              <a:pathLst>
                <a:path w="10110" h="10110">
                  <a:moveTo>
                    <a:pt x="10109" y="0"/>
                  </a:moveTo>
                  <a:lnTo>
                    <a:pt x="0" y="101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2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rgbClr val="7FFFD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100"/>
            <a:ext cx="10160000" cy="131629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2062328" y="1445652"/>
            <a:ext cx="192081" cy="40439"/>
          </a:xfrm>
          <a:custGeom>
            <a:avLst/>
            <a:gdLst/>
            <a:ahLst/>
            <a:cxnLst/>
            <a:rect l="0" t="0" r="0" b="0"/>
            <a:pathLst>
              <a:path w="192081" h="40439">
                <a:moveTo>
                  <a:pt x="192080" y="40438"/>
                </a:moveTo>
                <a:lnTo>
                  <a:pt x="139134" y="26367"/>
                </a:lnTo>
                <a:lnTo>
                  <a:pt x="83314" y="20310"/>
                </a:lnTo>
                <a:lnTo>
                  <a:pt x="28356" y="9461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24597" y="942112"/>
            <a:ext cx="2011782" cy="837153"/>
            <a:chOff x="424597" y="942112"/>
            <a:chExt cx="2011782" cy="837153"/>
          </a:xfrm>
        </p:grpSpPr>
        <p:sp>
          <p:nvSpPr>
            <p:cNvPr id="4" name="Freeform 3"/>
            <p:cNvSpPr/>
            <p:nvPr/>
          </p:nvSpPr>
          <p:spPr>
            <a:xfrm>
              <a:off x="424597" y="1188929"/>
              <a:ext cx="182185" cy="375036"/>
            </a:xfrm>
            <a:custGeom>
              <a:avLst/>
              <a:gdLst/>
              <a:ahLst/>
              <a:cxnLst/>
              <a:rect l="0" t="0" r="0" b="0"/>
              <a:pathLst>
                <a:path w="182185" h="375036">
                  <a:moveTo>
                    <a:pt x="80876" y="105081"/>
                  </a:moveTo>
                  <a:lnTo>
                    <a:pt x="72805" y="153507"/>
                  </a:lnTo>
                  <a:lnTo>
                    <a:pt x="63632" y="205172"/>
                  </a:lnTo>
                  <a:lnTo>
                    <a:pt x="47126" y="265369"/>
                  </a:lnTo>
                  <a:lnTo>
                    <a:pt x="30322" y="320182"/>
                  </a:lnTo>
                  <a:lnTo>
                    <a:pt x="16848" y="371850"/>
                  </a:lnTo>
                  <a:lnTo>
                    <a:pt x="14602" y="375035"/>
                  </a:lnTo>
                  <a:lnTo>
                    <a:pt x="13104" y="371543"/>
                  </a:lnTo>
                  <a:lnTo>
                    <a:pt x="12564" y="353808"/>
                  </a:lnTo>
                  <a:lnTo>
                    <a:pt x="24356" y="298186"/>
                  </a:lnTo>
                  <a:lnTo>
                    <a:pt x="40539" y="235751"/>
                  </a:lnTo>
                  <a:lnTo>
                    <a:pt x="53937" y="182438"/>
                  </a:lnTo>
                  <a:lnTo>
                    <a:pt x="73764" y="126168"/>
                  </a:lnTo>
                  <a:lnTo>
                    <a:pt x="105982" y="72620"/>
                  </a:lnTo>
                  <a:lnTo>
                    <a:pt x="142498" y="18334"/>
                  </a:lnTo>
                  <a:lnTo>
                    <a:pt x="152285" y="6812"/>
                  </a:lnTo>
                  <a:lnTo>
                    <a:pt x="161057" y="1377"/>
                  </a:lnTo>
                  <a:lnTo>
                    <a:pt x="169151" y="0"/>
                  </a:lnTo>
                  <a:lnTo>
                    <a:pt x="176794" y="1329"/>
                  </a:lnTo>
                  <a:lnTo>
                    <a:pt x="180766" y="6708"/>
                  </a:lnTo>
                  <a:lnTo>
                    <a:pt x="182184" y="24666"/>
                  </a:lnTo>
                  <a:lnTo>
                    <a:pt x="176667" y="54670"/>
                  </a:lnTo>
                  <a:lnTo>
                    <a:pt x="156668" y="93875"/>
                  </a:lnTo>
                  <a:lnTo>
                    <a:pt x="104398" y="152084"/>
                  </a:lnTo>
                  <a:lnTo>
                    <a:pt x="56160" y="198302"/>
                  </a:lnTo>
                  <a:lnTo>
                    <a:pt x="0" y="2263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727881" y="1324338"/>
              <a:ext cx="20219" cy="20220"/>
            </a:xfrm>
            <a:custGeom>
              <a:avLst/>
              <a:gdLst/>
              <a:ahLst/>
              <a:cxnLst/>
              <a:rect l="0" t="0" r="0" b="0"/>
              <a:pathLst>
                <a:path w="20219" h="20220">
                  <a:moveTo>
                    <a:pt x="20218" y="0"/>
                  </a:moveTo>
                  <a:lnTo>
                    <a:pt x="0" y="20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98647" y="1142368"/>
              <a:ext cx="1" cy="10111"/>
            </a:xfrm>
            <a:custGeom>
              <a:avLst/>
              <a:gdLst/>
              <a:ahLst/>
              <a:cxnLst/>
              <a:rect l="0" t="0" r="0" b="0"/>
              <a:pathLst>
                <a:path w="1" h="10111">
                  <a:moveTo>
                    <a:pt x="0" y="0"/>
                  </a:moveTo>
                  <a:lnTo>
                    <a:pt x="0" y="10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69413" y="1127973"/>
              <a:ext cx="231323" cy="176602"/>
            </a:xfrm>
            <a:custGeom>
              <a:avLst/>
              <a:gdLst/>
              <a:ahLst/>
              <a:cxnLst/>
              <a:rect l="0" t="0" r="0" b="0"/>
              <a:pathLst>
                <a:path w="231323" h="176602">
                  <a:moveTo>
                    <a:pt x="0" y="115490"/>
                  </a:moveTo>
                  <a:lnTo>
                    <a:pt x="14071" y="171774"/>
                  </a:lnTo>
                  <a:lnTo>
                    <a:pt x="20613" y="176601"/>
                  </a:lnTo>
                  <a:lnTo>
                    <a:pt x="29468" y="176449"/>
                  </a:lnTo>
                  <a:lnTo>
                    <a:pt x="49042" y="168418"/>
                  </a:lnTo>
                  <a:lnTo>
                    <a:pt x="65229" y="157360"/>
                  </a:lnTo>
                  <a:lnTo>
                    <a:pt x="76917" y="141962"/>
                  </a:lnTo>
                  <a:lnTo>
                    <a:pt x="118304" y="80193"/>
                  </a:lnTo>
                  <a:lnTo>
                    <a:pt x="138269" y="58728"/>
                  </a:lnTo>
                  <a:lnTo>
                    <a:pt x="146097" y="55183"/>
                  </a:lnTo>
                  <a:lnTo>
                    <a:pt x="192681" y="49290"/>
                  </a:lnTo>
                  <a:lnTo>
                    <a:pt x="222586" y="29976"/>
                  </a:lnTo>
                  <a:lnTo>
                    <a:pt x="228143" y="21413"/>
                  </a:lnTo>
                  <a:lnTo>
                    <a:pt x="231322" y="2912"/>
                  </a:lnTo>
                  <a:lnTo>
                    <a:pt x="228351" y="0"/>
                  </a:lnTo>
                  <a:lnTo>
                    <a:pt x="223000" y="1428"/>
                  </a:lnTo>
                  <a:lnTo>
                    <a:pt x="163023" y="46248"/>
                  </a:lnTo>
                  <a:lnTo>
                    <a:pt x="152490" y="55849"/>
                  </a:lnTo>
                  <a:lnTo>
                    <a:pt x="147714" y="65620"/>
                  </a:lnTo>
                  <a:lnTo>
                    <a:pt x="146777" y="75504"/>
                  </a:lnTo>
                  <a:lnTo>
                    <a:pt x="148398" y="85462"/>
                  </a:lnTo>
                  <a:lnTo>
                    <a:pt x="155096" y="90978"/>
                  </a:lnTo>
                  <a:lnTo>
                    <a:pt x="202189" y="952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213134" y="990726"/>
              <a:ext cx="171862" cy="333613"/>
            </a:xfrm>
            <a:custGeom>
              <a:avLst/>
              <a:gdLst/>
              <a:ahLst/>
              <a:cxnLst/>
              <a:rect l="0" t="0" r="0" b="0"/>
              <a:pathLst>
                <a:path w="171862" h="333613">
                  <a:moveTo>
                    <a:pt x="171861" y="0"/>
                  </a:moveTo>
                  <a:lnTo>
                    <a:pt x="138497" y="58679"/>
                  </a:lnTo>
                  <a:lnTo>
                    <a:pt x="106828" y="121140"/>
                  </a:lnTo>
                  <a:lnTo>
                    <a:pt x="67308" y="183079"/>
                  </a:lnTo>
                  <a:lnTo>
                    <a:pt x="33687" y="241220"/>
                  </a:lnTo>
                  <a:lnTo>
                    <a:pt x="10996" y="295985"/>
                  </a:lnTo>
                  <a:lnTo>
                    <a:pt x="0" y="3336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412093" y="1061492"/>
              <a:ext cx="154873" cy="222410"/>
            </a:xfrm>
            <a:custGeom>
              <a:avLst/>
              <a:gdLst/>
              <a:ahLst/>
              <a:cxnLst/>
              <a:rect l="0" t="0" r="0" b="0"/>
              <a:pathLst>
                <a:path w="154873" h="222410">
                  <a:moveTo>
                    <a:pt x="154872" y="0"/>
                  </a:moveTo>
                  <a:lnTo>
                    <a:pt x="101926" y="24805"/>
                  </a:lnTo>
                  <a:lnTo>
                    <a:pt x="42940" y="67208"/>
                  </a:lnTo>
                  <a:lnTo>
                    <a:pt x="7757" y="92927"/>
                  </a:lnTo>
                  <a:lnTo>
                    <a:pt x="1755" y="101266"/>
                  </a:lnTo>
                  <a:lnTo>
                    <a:pt x="0" y="109072"/>
                  </a:lnTo>
                  <a:lnTo>
                    <a:pt x="1077" y="116522"/>
                  </a:lnTo>
                  <a:lnTo>
                    <a:pt x="6288" y="121489"/>
                  </a:lnTo>
                  <a:lnTo>
                    <a:pt x="24059" y="127008"/>
                  </a:lnTo>
                  <a:lnTo>
                    <a:pt x="77903" y="131675"/>
                  </a:lnTo>
                  <a:lnTo>
                    <a:pt x="133836" y="145379"/>
                  </a:lnTo>
                  <a:lnTo>
                    <a:pt x="138602" y="150837"/>
                  </a:lnTo>
                  <a:lnTo>
                    <a:pt x="139532" y="157845"/>
                  </a:lnTo>
                  <a:lnTo>
                    <a:pt x="134575" y="173495"/>
                  </a:lnTo>
                  <a:lnTo>
                    <a:pt x="94215" y="2224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619850" y="1082453"/>
              <a:ext cx="103644" cy="256228"/>
            </a:xfrm>
            <a:custGeom>
              <a:avLst/>
              <a:gdLst/>
              <a:ahLst/>
              <a:cxnLst/>
              <a:rect l="0" t="0" r="0" b="0"/>
              <a:pathLst>
                <a:path w="103644" h="256228">
                  <a:moveTo>
                    <a:pt x="17881" y="140791"/>
                  </a:moveTo>
                  <a:lnTo>
                    <a:pt x="3810" y="202441"/>
                  </a:lnTo>
                  <a:lnTo>
                    <a:pt x="0" y="256227"/>
                  </a:lnTo>
                  <a:lnTo>
                    <a:pt x="1467" y="255939"/>
                  </a:lnTo>
                  <a:lnTo>
                    <a:pt x="8899" y="228077"/>
                  </a:lnTo>
                  <a:lnTo>
                    <a:pt x="21474" y="174382"/>
                  </a:lnTo>
                  <a:lnTo>
                    <a:pt x="31427" y="125657"/>
                  </a:lnTo>
                  <a:lnTo>
                    <a:pt x="44853" y="73026"/>
                  </a:lnTo>
                  <a:lnTo>
                    <a:pt x="67057" y="19873"/>
                  </a:lnTo>
                  <a:lnTo>
                    <a:pt x="82422" y="5425"/>
                  </a:lnTo>
                  <a:lnTo>
                    <a:pt x="91236" y="0"/>
                  </a:lnTo>
                  <a:lnTo>
                    <a:pt x="97113" y="876"/>
                  </a:lnTo>
                  <a:lnTo>
                    <a:pt x="101031" y="5953"/>
                  </a:lnTo>
                  <a:lnTo>
                    <a:pt x="103643" y="13831"/>
                  </a:lnTo>
                  <a:lnTo>
                    <a:pt x="100554" y="31570"/>
                  </a:lnTo>
                  <a:lnTo>
                    <a:pt x="74074" y="79272"/>
                  </a:lnTo>
                  <a:lnTo>
                    <a:pt x="38100" y="1205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773897" y="1008574"/>
              <a:ext cx="146900" cy="172962"/>
            </a:xfrm>
            <a:custGeom>
              <a:avLst/>
              <a:gdLst/>
              <a:ahLst/>
              <a:cxnLst/>
              <a:rect l="0" t="0" r="0" b="0"/>
              <a:pathLst>
                <a:path w="146900" h="172962">
                  <a:moveTo>
                    <a:pt x="5367" y="133794"/>
                  </a:moveTo>
                  <a:lnTo>
                    <a:pt x="0" y="149894"/>
                  </a:lnTo>
                  <a:lnTo>
                    <a:pt x="666" y="156884"/>
                  </a:lnTo>
                  <a:lnTo>
                    <a:pt x="7396" y="170640"/>
                  </a:lnTo>
                  <a:lnTo>
                    <a:pt x="12336" y="172961"/>
                  </a:lnTo>
                  <a:lnTo>
                    <a:pt x="17876" y="172261"/>
                  </a:lnTo>
                  <a:lnTo>
                    <a:pt x="30022" y="165493"/>
                  </a:lnTo>
                  <a:lnTo>
                    <a:pt x="42909" y="154997"/>
                  </a:lnTo>
                  <a:lnTo>
                    <a:pt x="74210" y="102665"/>
                  </a:lnTo>
                  <a:lnTo>
                    <a:pt x="75974" y="98439"/>
                  </a:lnTo>
                  <a:lnTo>
                    <a:pt x="74904" y="97868"/>
                  </a:lnTo>
                  <a:lnTo>
                    <a:pt x="71944" y="99734"/>
                  </a:lnTo>
                  <a:lnTo>
                    <a:pt x="71093" y="96485"/>
                  </a:lnTo>
                  <a:lnTo>
                    <a:pt x="80614" y="52221"/>
                  </a:lnTo>
                  <a:lnTo>
                    <a:pt x="95308" y="22384"/>
                  </a:lnTo>
                  <a:lnTo>
                    <a:pt x="110490" y="8270"/>
                  </a:lnTo>
                  <a:lnTo>
                    <a:pt x="126224" y="500"/>
                  </a:lnTo>
                  <a:lnTo>
                    <a:pt x="131992" y="0"/>
                  </a:lnTo>
                  <a:lnTo>
                    <a:pt x="146899" y="23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03779" y="1000836"/>
              <a:ext cx="119207" cy="125172"/>
            </a:xfrm>
            <a:custGeom>
              <a:avLst/>
              <a:gdLst/>
              <a:ahLst/>
              <a:cxnLst/>
              <a:rect l="0" t="0" r="0" b="0"/>
              <a:pathLst>
                <a:path w="119207" h="125172">
                  <a:moveTo>
                    <a:pt x="8002" y="30328"/>
                  </a:moveTo>
                  <a:lnTo>
                    <a:pt x="0" y="66314"/>
                  </a:lnTo>
                  <a:lnTo>
                    <a:pt x="1513" y="99775"/>
                  </a:lnTo>
                  <a:lnTo>
                    <a:pt x="3676" y="110324"/>
                  </a:lnTo>
                  <a:lnTo>
                    <a:pt x="9611" y="117357"/>
                  </a:lnTo>
                  <a:lnTo>
                    <a:pt x="28187" y="125171"/>
                  </a:lnTo>
                  <a:lnTo>
                    <a:pt x="37185" y="125009"/>
                  </a:lnTo>
                  <a:lnTo>
                    <a:pt x="53173" y="118837"/>
                  </a:lnTo>
                  <a:lnTo>
                    <a:pt x="74804" y="97365"/>
                  </a:lnTo>
                  <a:lnTo>
                    <a:pt x="98021" y="42054"/>
                  </a:lnTo>
                  <a:lnTo>
                    <a:pt x="108810" y="16579"/>
                  </a:lnTo>
                  <a:lnTo>
                    <a:pt x="11920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60406" y="1000836"/>
              <a:ext cx="63675" cy="141533"/>
            </a:xfrm>
            <a:custGeom>
              <a:avLst/>
              <a:gdLst/>
              <a:ahLst/>
              <a:cxnLst/>
              <a:rect l="0" t="0" r="0" b="0"/>
              <a:pathLst>
                <a:path w="63675" h="141533">
                  <a:moveTo>
                    <a:pt x="63674" y="0"/>
                  </a:moveTo>
                  <a:lnTo>
                    <a:pt x="33636" y="17265"/>
                  </a:lnTo>
                  <a:lnTo>
                    <a:pt x="11965" y="42558"/>
                  </a:lnTo>
                  <a:lnTo>
                    <a:pt x="2126" y="61599"/>
                  </a:lnTo>
                  <a:lnTo>
                    <a:pt x="0" y="81294"/>
                  </a:lnTo>
                  <a:lnTo>
                    <a:pt x="1005" y="91264"/>
                  </a:lnTo>
                  <a:lnTo>
                    <a:pt x="11109" y="111328"/>
                  </a:lnTo>
                  <a:lnTo>
                    <a:pt x="25709" y="128108"/>
                  </a:lnTo>
                  <a:lnTo>
                    <a:pt x="53564" y="1415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294846" y="942112"/>
              <a:ext cx="141533" cy="159819"/>
            </a:xfrm>
            <a:custGeom>
              <a:avLst/>
              <a:gdLst/>
              <a:ahLst/>
              <a:cxnLst/>
              <a:rect l="0" t="0" r="0" b="0"/>
              <a:pathLst>
                <a:path w="141533" h="159819">
                  <a:moveTo>
                    <a:pt x="0" y="78943"/>
                  </a:moveTo>
                  <a:lnTo>
                    <a:pt x="57555" y="60576"/>
                  </a:lnTo>
                  <a:lnTo>
                    <a:pt x="74629" y="49812"/>
                  </a:lnTo>
                  <a:lnTo>
                    <a:pt x="96872" y="25755"/>
                  </a:lnTo>
                  <a:lnTo>
                    <a:pt x="99403" y="17649"/>
                  </a:lnTo>
                  <a:lnTo>
                    <a:pt x="98843" y="9998"/>
                  </a:lnTo>
                  <a:lnTo>
                    <a:pt x="96224" y="2651"/>
                  </a:lnTo>
                  <a:lnTo>
                    <a:pt x="91108" y="0"/>
                  </a:lnTo>
                  <a:lnTo>
                    <a:pt x="84327" y="479"/>
                  </a:lnTo>
                  <a:lnTo>
                    <a:pt x="76437" y="3045"/>
                  </a:lnTo>
                  <a:lnTo>
                    <a:pt x="61679" y="17877"/>
                  </a:lnTo>
                  <a:lnTo>
                    <a:pt x="54599" y="28123"/>
                  </a:lnTo>
                  <a:lnTo>
                    <a:pt x="49727" y="48493"/>
                  </a:lnTo>
                  <a:lnTo>
                    <a:pt x="50000" y="58643"/>
                  </a:lnTo>
                  <a:lnTo>
                    <a:pt x="59290" y="78907"/>
                  </a:lnTo>
                  <a:lnTo>
                    <a:pt x="86461" y="109260"/>
                  </a:lnTo>
                  <a:lnTo>
                    <a:pt x="141532" y="1598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25692" y="1657950"/>
              <a:ext cx="101095" cy="30330"/>
            </a:xfrm>
            <a:custGeom>
              <a:avLst/>
              <a:gdLst/>
              <a:ahLst/>
              <a:cxnLst/>
              <a:rect l="0" t="0" r="0" b="0"/>
              <a:pathLst>
                <a:path w="101095" h="30330">
                  <a:moveTo>
                    <a:pt x="0" y="30329"/>
                  </a:moveTo>
                  <a:lnTo>
                    <a:pt x="16100" y="19595"/>
                  </a:lnTo>
                  <a:lnTo>
                    <a:pt x="69447" y="8363"/>
                  </a:lnTo>
                  <a:lnTo>
                    <a:pt x="10109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45910" y="1748935"/>
              <a:ext cx="90987" cy="30330"/>
            </a:xfrm>
            <a:custGeom>
              <a:avLst/>
              <a:gdLst/>
              <a:ahLst/>
              <a:cxnLst/>
              <a:rect l="0" t="0" r="0" b="0"/>
              <a:pathLst>
                <a:path w="90987" h="30330">
                  <a:moveTo>
                    <a:pt x="0" y="30329"/>
                  </a:moveTo>
                  <a:lnTo>
                    <a:pt x="36985" y="28082"/>
                  </a:lnTo>
                  <a:lnTo>
                    <a:pt x="9098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07368" y="1627622"/>
              <a:ext cx="173250" cy="111494"/>
            </a:xfrm>
            <a:custGeom>
              <a:avLst/>
              <a:gdLst/>
              <a:ahLst/>
              <a:cxnLst/>
              <a:rect l="0" t="0" r="0" b="0"/>
              <a:pathLst>
                <a:path w="173250" h="111494">
                  <a:moveTo>
                    <a:pt x="102483" y="0"/>
                  </a:moveTo>
                  <a:lnTo>
                    <a:pt x="70199" y="10317"/>
                  </a:lnTo>
                  <a:lnTo>
                    <a:pt x="35755" y="33385"/>
                  </a:lnTo>
                  <a:lnTo>
                    <a:pt x="11446" y="61562"/>
                  </a:lnTo>
                  <a:lnTo>
                    <a:pt x="991" y="81278"/>
                  </a:lnTo>
                  <a:lnTo>
                    <a:pt x="0" y="90130"/>
                  </a:lnTo>
                  <a:lnTo>
                    <a:pt x="4890" y="105956"/>
                  </a:lnTo>
                  <a:lnTo>
                    <a:pt x="10462" y="109952"/>
                  </a:lnTo>
                  <a:lnTo>
                    <a:pt x="17547" y="111493"/>
                  </a:lnTo>
                  <a:lnTo>
                    <a:pt x="25640" y="111396"/>
                  </a:lnTo>
                  <a:lnTo>
                    <a:pt x="40623" y="105299"/>
                  </a:lnTo>
                  <a:lnTo>
                    <a:pt x="97637" y="63681"/>
                  </a:lnTo>
                  <a:lnTo>
                    <a:pt x="124657" y="28929"/>
                  </a:lnTo>
                  <a:lnTo>
                    <a:pt x="134054" y="9487"/>
                  </a:lnTo>
                  <a:lnTo>
                    <a:pt x="137010" y="7448"/>
                  </a:lnTo>
                  <a:lnTo>
                    <a:pt x="138980" y="10582"/>
                  </a:lnTo>
                  <a:lnTo>
                    <a:pt x="156761" y="71385"/>
                  </a:lnTo>
                  <a:lnTo>
                    <a:pt x="173249" y="1010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090073" y="1597293"/>
              <a:ext cx="82625" cy="131424"/>
            </a:xfrm>
            <a:custGeom>
              <a:avLst/>
              <a:gdLst/>
              <a:ahLst/>
              <a:cxnLst/>
              <a:rect l="0" t="0" r="0" b="0"/>
              <a:pathLst>
                <a:path w="82625" h="131424">
                  <a:moveTo>
                    <a:pt x="82624" y="0"/>
                  </a:moveTo>
                  <a:lnTo>
                    <a:pt x="24173" y="58451"/>
                  </a:lnTo>
                  <a:lnTo>
                    <a:pt x="10591" y="74279"/>
                  </a:lnTo>
                  <a:lnTo>
                    <a:pt x="811" y="92547"/>
                  </a:lnTo>
                  <a:lnTo>
                    <a:pt x="0" y="101012"/>
                  </a:lnTo>
                  <a:lnTo>
                    <a:pt x="11857" y="131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263682" y="1647841"/>
              <a:ext cx="10110" cy="70767"/>
            </a:xfrm>
            <a:custGeom>
              <a:avLst/>
              <a:gdLst/>
              <a:ahLst/>
              <a:cxnLst/>
              <a:rect l="0" t="0" r="0" b="0"/>
              <a:pathLst>
                <a:path w="10110" h="70767">
                  <a:moveTo>
                    <a:pt x="10109" y="0"/>
                  </a:moveTo>
                  <a:lnTo>
                    <a:pt x="2108" y="35986"/>
                  </a:lnTo>
                  <a:lnTo>
                    <a:pt x="0" y="70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314229" y="1526527"/>
              <a:ext cx="10110" cy="1"/>
            </a:xfrm>
            <a:custGeom>
              <a:avLst/>
              <a:gdLst/>
              <a:ahLst/>
              <a:cxnLst/>
              <a:rect l="0" t="0" r="0" b="0"/>
              <a:pathLst>
                <a:path w="10110" h="1">
                  <a:moveTo>
                    <a:pt x="1010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392060" y="1344557"/>
              <a:ext cx="104140" cy="354003"/>
            </a:xfrm>
            <a:custGeom>
              <a:avLst/>
              <a:gdLst/>
              <a:ahLst/>
              <a:cxnLst/>
              <a:rect l="0" t="0" r="0" b="0"/>
              <a:pathLst>
                <a:path w="104140" h="354003">
                  <a:moveTo>
                    <a:pt x="53592" y="222408"/>
                  </a:moveTo>
                  <a:lnTo>
                    <a:pt x="15623" y="283854"/>
                  </a:lnTo>
                  <a:lnTo>
                    <a:pt x="162" y="323658"/>
                  </a:lnTo>
                  <a:lnTo>
                    <a:pt x="0" y="332593"/>
                  </a:lnTo>
                  <a:lnTo>
                    <a:pt x="5810" y="348510"/>
                  </a:lnTo>
                  <a:lnTo>
                    <a:pt x="11628" y="352530"/>
                  </a:lnTo>
                  <a:lnTo>
                    <a:pt x="27078" y="354002"/>
                  </a:lnTo>
                  <a:lnTo>
                    <a:pt x="42182" y="347916"/>
                  </a:lnTo>
                  <a:lnTo>
                    <a:pt x="56384" y="336599"/>
                  </a:lnTo>
                  <a:lnTo>
                    <a:pt x="75886" y="310160"/>
                  </a:lnTo>
                  <a:lnTo>
                    <a:pt x="96785" y="253864"/>
                  </a:lnTo>
                  <a:lnTo>
                    <a:pt x="102686" y="195256"/>
                  </a:lnTo>
                  <a:lnTo>
                    <a:pt x="103708" y="140602"/>
                  </a:lnTo>
                  <a:lnTo>
                    <a:pt x="104011" y="89461"/>
                  </a:lnTo>
                  <a:lnTo>
                    <a:pt x="104114" y="34354"/>
                  </a:lnTo>
                  <a:lnTo>
                    <a:pt x="104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587184" y="1597293"/>
              <a:ext cx="1" cy="90987"/>
            </a:xfrm>
            <a:custGeom>
              <a:avLst/>
              <a:gdLst/>
              <a:ahLst/>
              <a:cxnLst/>
              <a:rect l="0" t="0" r="0" b="0"/>
              <a:pathLst>
                <a:path w="1" h="90987">
                  <a:moveTo>
                    <a:pt x="0" y="0"/>
                  </a:moveTo>
                  <a:lnTo>
                    <a:pt x="0" y="56284"/>
                  </a:lnTo>
                  <a:lnTo>
                    <a:pt x="0" y="909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617512" y="1496199"/>
              <a:ext cx="10111" cy="10110"/>
            </a:xfrm>
            <a:custGeom>
              <a:avLst/>
              <a:gdLst/>
              <a:ahLst/>
              <a:cxnLst/>
              <a:rect l="0" t="0" r="0" b="0"/>
              <a:pathLst>
                <a:path w="10111" h="10110">
                  <a:moveTo>
                    <a:pt x="0" y="0"/>
                  </a:moveTo>
                  <a:lnTo>
                    <a:pt x="10110" y="101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727657" y="1536637"/>
              <a:ext cx="92046" cy="132365"/>
            </a:xfrm>
            <a:custGeom>
              <a:avLst/>
              <a:gdLst/>
              <a:ahLst/>
              <a:cxnLst/>
              <a:rect l="0" t="0" r="0" b="0"/>
              <a:pathLst>
                <a:path w="92046" h="132365">
                  <a:moveTo>
                    <a:pt x="92045" y="0"/>
                  </a:moveTo>
                  <a:lnTo>
                    <a:pt x="62007" y="9194"/>
                  </a:lnTo>
                  <a:lnTo>
                    <a:pt x="39212" y="26438"/>
                  </a:lnTo>
                  <a:lnTo>
                    <a:pt x="4572" y="71585"/>
                  </a:lnTo>
                  <a:lnTo>
                    <a:pt x="0" y="94344"/>
                  </a:lnTo>
                  <a:lnTo>
                    <a:pt x="353" y="106704"/>
                  </a:lnTo>
                  <a:lnTo>
                    <a:pt x="3958" y="116067"/>
                  </a:lnTo>
                  <a:lnTo>
                    <a:pt x="16950" y="129465"/>
                  </a:lnTo>
                  <a:lnTo>
                    <a:pt x="25133" y="132364"/>
                  </a:lnTo>
                  <a:lnTo>
                    <a:pt x="71826" y="131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892139" y="2287898"/>
            <a:ext cx="1455762" cy="340561"/>
            <a:chOff x="3892139" y="2287898"/>
            <a:chExt cx="1455762" cy="340561"/>
          </a:xfrm>
        </p:grpSpPr>
        <p:sp>
          <p:nvSpPr>
            <p:cNvPr id="26" name="Freeform 25"/>
            <p:cNvSpPr/>
            <p:nvPr/>
          </p:nvSpPr>
          <p:spPr>
            <a:xfrm>
              <a:off x="3892139" y="2383576"/>
              <a:ext cx="171862" cy="209336"/>
            </a:xfrm>
            <a:custGeom>
              <a:avLst/>
              <a:gdLst/>
              <a:ahLst/>
              <a:cxnLst/>
              <a:rect l="0" t="0" r="0" b="0"/>
              <a:pathLst>
                <a:path w="171862" h="209336">
                  <a:moveTo>
                    <a:pt x="0" y="93240"/>
                  </a:moveTo>
                  <a:lnTo>
                    <a:pt x="8002" y="145230"/>
                  </a:lnTo>
                  <a:lnTo>
                    <a:pt x="9693" y="203356"/>
                  </a:lnTo>
                  <a:lnTo>
                    <a:pt x="8709" y="209335"/>
                  </a:lnTo>
                  <a:lnTo>
                    <a:pt x="6929" y="208828"/>
                  </a:lnTo>
                  <a:lnTo>
                    <a:pt x="4620" y="203997"/>
                  </a:lnTo>
                  <a:lnTo>
                    <a:pt x="609" y="148624"/>
                  </a:lnTo>
                  <a:lnTo>
                    <a:pt x="5487" y="90825"/>
                  </a:lnTo>
                  <a:lnTo>
                    <a:pt x="18391" y="44213"/>
                  </a:lnTo>
                  <a:lnTo>
                    <a:pt x="29141" y="23149"/>
                  </a:lnTo>
                  <a:lnTo>
                    <a:pt x="44404" y="8546"/>
                  </a:lnTo>
                  <a:lnTo>
                    <a:pt x="53191" y="3079"/>
                  </a:lnTo>
                  <a:lnTo>
                    <a:pt x="74937" y="0"/>
                  </a:lnTo>
                  <a:lnTo>
                    <a:pt x="98455" y="3499"/>
                  </a:lnTo>
                  <a:lnTo>
                    <a:pt x="158150" y="34407"/>
                  </a:lnTo>
                  <a:lnTo>
                    <a:pt x="171861" y="426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096436" y="2408901"/>
              <a:ext cx="351724" cy="142724"/>
            </a:xfrm>
            <a:custGeom>
              <a:avLst/>
              <a:gdLst/>
              <a:ahLst/>
              <a:cxnLst/>
              <a:rect l="0" t="0" r="0" b="0"/>
              <a:pathLst>
                <a:path w="351724" h="142724">
                  <a:moveTo>
                    <a:pt x="8002" y="17368"/>
                  </a:moveTo>
                  <a:lnTo>
                    <a:pt x="0" y="53354"/>
                  </a:lnTo>
                  <a:lnTo>
                    <a:pt x="1512" y="86815"/>
                  </a:lnTo>
                  <a:lnTo>
                    <a:pt x="7364" y="107767"/>
                  </a:lnTo>
                  <a:lnTo>
                    <a:pt x="17454" y="128311"/>
                  </a:lnTo>
                  <a:lnTo>
                    <a:pt x="25536" y="135138"/>
                  </a:lnTo>
                  <a:lnTo>
                    <a:pt x="46498" y="142723"/>
                  </a:lnTo>
                  <a:lnTo>
                    <a:pt x="67795" y="140103"/>
                  </a:lnTo>
                  <a:lnTo>
                    <a:pt x="95736" y="125998"/>
                  </a:lnTo>
                  <a:lnTo>
                    <a:pt x="118242" y="104595"/>
                  </a:lnTo>
                  <a:lnTo>
                    <a:pt x="151654" y="50363"/>
                  </a:lnTo>
                  <a:lnTo>
                    <a:pt x="160960" y="28662"/>
                  </a:lnTo>
                  <a:lnTo>
                    <a:pt x="163891" y="26021"/>
                  </a:lnTo>
                  <a:lnTo>
                    <a:pt x="165845" y="28753"/>
                  </a:lnTo>
                  <a:lnTo>
                    <a:pt x="172405" y="90021"/>
                  </a:lnTo>
                  <a:lnTo>
                    <a:pt x="178795" y="113685"/>
                  </a:lnTo>
                  <a:lnTo>
                    <a:pt x="189123" y="131690"/>
                  </a:lnTo>
                  <a:lnTo>
                    <a:pt x="192775" y="132897"/>
                  </a:lnTo>
                  <a:lnTo>
                    <a:pt x="195211" y="129209"/>
                  </a:lnTo>
                  <a:lnTo>
                    <a:pt x="200563" y="72991"/>
                  </a:lnTo>
                  <a:lnTo>
                    <a:pt x="214068" y="12669"/>
                  </a:lnTo>
                  <a:lnTo>
                    <a:pt x="219515" y="5249"/>
                  </a:lnTo>
                  <a:lnTo>
                    <a:pt x="226516" y="1426"/>
                  </a:lnTo>
                  <a:lnTo>
                    <a:pt x="234554" y="0"/>
                  </a:lnTo>
                  <a:lnTo>
                    <a:pt x="252470" y="4407"/>
                  </a:lnTo>
                  <a:lnTo>
                    <a:pt x="270543" y="14977"/>
                  </a:lnTo>
                  <a:lnTo>
                    <a:pt x="321180" y="70475"/>
                  </a:lnTo>
                  <a:lnTo>
                    <a:pt x="351723" y="1285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549254" y="2446487"/>
              <a:ext cx="20220" cy="20220"/>
            </a:xfrm>
            <a:custGeom>
              <a:avLst/>
              <a:gdLst/>
              <a:ahLst/>
              <a:cxnLst/>
              <a:rect l="0" t="0" r="0" b="0"/>
              <a:pathLst>
                <a:path w="20220" h="20220">
                  <a:moveTo>
                    <a:pt x="0" y="0"/>
                  </a:moveTo>
                  <a:lnTo>
                    <a:pt x="20219" y="20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741801" y="2410192"/>
              <a:ext cx="171806" cy="129717"/>
            </a:xfrm>
            <a:custGeom>
              <a:avLst/>
              <a:gdLst/>
              <a:ahLst/>
              <a:cxnLst/>
              <a:rect l="0" t="0" r="0" b="0"/>
              <a:pathLst>
                <a:path w="171806" h="129717">
                  <a:moveTo>
                    <a:pt x="90517" y="26186"/>
                  </a:moveTo>
                  <a:lnTo>
                    <a:pt x="29072" y="70145"/>
                  </a:lnTo>
                  <a:lnTo>
                    <a:pt x="11538" y="88408"/>
                  </a:lnTo>
                  <a:lnTo>
                    <a:pt x="0" y="107757"/>
                  </a:lnTo>
                  <a:lnTo>
                    <a:pt x="968" y="115388"/>
                  </a:lnTo>
                  <a:lnTo>
                    <a:pt x="6106" y="121599"/>
                  </a:lnTo>
                  <a:lnTo>
                    <a:pt x="14024" y="126863"/>
                  </a:lnTo>
                  <a:lnTo>
                    <a:pt x="34804" y="129716"/>
                  </a:lnTo>
                  <a:lnTo>
                    <a:pt x="79387" y="122395"/>
                  </a:lnTo>
                  <a:lnTo>
                    <a:pt x="138822" y="95865"/>
                  </a:lnTo>
                  <a:lnTo>
                    <a:pt x="158040" y="81867"/>
                  </a:lnTo>
                  <a:lnTo>
                    <a:pt x="170326" y="64412"/>
                  </a:lnTo>
                  <a:lnTo>
                    <a:pt x="171805" y="55040"/>
                  </a:lnTo>
                  <a:lnTo>
                    <a:pt x="167457" y="35640"/>
                  </a:lnTo>
                  <a:lnTo>
                    <a:pt x="155041" y="18781"/>
                  </a:lnTo>
                  <a:lnTo>
                    <a:pt x="147013" y="11140"/>
                  </a:lnTo>
                  <a:lnTo>
                    <a:pt x="123115" y="2650"/>
                  </a:lnTo>
                  <a:lnTo>
                    <a:pt x="96019" y="0"/>
                  </a:lnTo>
                  <a:lnTo>
                    <a:pt x="72743" y="2566"/>
                  </a:lnTo>
                  <a:lnTo>
                    <a:pt x="54162" y="10446"/>
                  </a:lnTo>
                  <a:lnTo>
                    <a:pt x="29860" y="261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933177" y="2287898"/>
              <a:ext cx="222645" cy="340561"/>
            </a:xfrm>
            <a:custGeom>
              <a:avLst/>
              <a:gdLst/>
              <a:ahLst/>
              <a:cxnLst/>
              <a:rect l="0" t="0" r="0" b="0"/>
              <a:pathLst>
                <a:path w="222645" h="340561">
                  <a:moveTo>
                    <a:pt x="222644" y="6948"/>
                  </a:moveTo>
                  <a:lnTo>
                    <a:pt x="195062" y="0"/>
                  </a:lnTo>
                  <a:lnTo>
                    <a:pt x="137194" y="458"/>
                  </a:lnTo>
                  <a:lnTo>
                    <a:pt x="86948" y="5666"/>
                  </a:lnTo>
                  <a:lnTo>
                    <a:pt x="76016" y="12833"/>
                  </a:lnTo>
                  <a:lnTo>
                    <a:pt x="39334" y="57784"/>
                  </a:lnTo>
                  <a:lnTo>
                    <a:pt x="12944" y="80795"/>
                  </a:lnTo>
                  <a:lnTo>
                    <a:pt x="5338" y="89877"/>
                  </a:lnTo>
                  <a:lnTo>
                    <a:pt x="1391" y="100425"/>
                  </a:lnTo>
                  <a:lnTo>
                    <a:pt x="0" y="124127"/>
                  </a:lnTo>
                  <a:lnTo>
                    <a:pt x="5533" y="157365"/>
                  </a:lnTo>
                  <a:lnTo>
                    <a:pt x="28710" y="211971"/>
                  </a:lnTo>
                  <a:lnTo>
                    <a:pt x="38311" y="263614"/>
                  </a:lnTo>
                  <a:lnTo>
                    <a:pt x="40363" y="321538"/>
                  </a:lnTo>
                  <a:lnTo>
                    <a:pt x="40674" y="3405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892975" y="2446487"/>
              <a:ext cx="111205" cy="35697"/>
            </a:xfrm>
            <a:custGeom>
              <a:avLst/>
              <a:gdLst/>
              <a:ahLst/>
              <a:cxnLst/>
              <a:rect l="0" t="0" r="0" b="0"/>
              <a:pathLst>
                <a:path w="111205" h="35697">
                  <a:moveTo>
                    <a:pt x="0" y="30329"/>
                  </a:moveTo>
                  <a:lnTo>
                    <a:pt x="56284" y="35696"/>
                  </a:lnTo>
                  <a:lnTo>
                    <a:pt x="66728" y="32783"/>
                  </a:lnTo>
                  <a:lnTo>
                    <a:pt x="1112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142143" y="2327985"/>
              <a:ext cx="205758" cy="229708"/>
            </a:xfrm>
            <a:custGeom>
              <a:avLst/>
              <a:gdLst/>
              <a:ahLst/>
              <a:cxnLst/>
              <a:rect l="0" t="0" r="0" b="0"/>
              <a:pathLst>
                <a:path w="205758" h="229708">
                  <a:moveTo>
                    <a:pt x="205757" y="17408"/>
                  </a:moveTo>
                  <a:lnTo>
                    <a:pt x="189657" y="6675"/>
                  </a:lnTo>
                  <a:lnTo>
                    <a:pt x="158178" y="0"/>
                  </a:lnTo>
                  <a:lnTo>
                    <a:pt x="100340" y="6939"/>
                  </a:lnTo>
                  <a:lnTo>
                    <a:pt x="59325" y="23791"/>
                  </a:lnTo>
                  <a:lnTo>
                    <a:pt x="27577" y="49628"/>
                  </a:lnTo>
                  <a:lnTo>
                    <a:pt x="10058" y="79748"/>
                  </a:lnTo>
                  <a:lnTo>
                    <a:pt x="0" y="115507"/>
                  </a:lnTo>
                  <a:lnTo>
                    <a:pt x="8243" y="174022"/>
                  </a:lnTo>
                  <a:lnTo>
                    <a:pt x="33897" y="2297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933413" y="2446487"/>
              <a:ext cx="303284" cy="60658"/>
            </a:xfrm>
            <a:custGeom>
              <a:avLst/>
              <a:gdLst/>
              <a:ahLst/>
              <a:cxnLst/>
              <a:rect l="0" t="0" r="0" b="0"/>
              <a:pathLst>
                <a:path w="303284" h="60658">
                  <a:moveTo>
                    <a:pt x="0" y="60657"/>
                  </a:moveTo>
                  <a:lnTo>
                    <a:pt x="21467" y="55291"/>
                  </a:lnTo>
                  <a:lnTo>
                    <a:pt x="40992" y="37679"/>
                  </a:lnTo>
                  <a:lnTo>
                    <a:pt x="50917" y="25119"/>
                  </a:lnTo>
                  <a:lnTo>
                    <a:pt x="79917" y="11164"/>
                  </a:lnTo>
                  <a:lnTo>
                    <a:pt x="142716" y="2206"/>
                  </a:lnTo>
                  <a:lnTo>
                    <a:pt x="200793" y="654"/>
                  </a:lnTo>
                  <a:lnTo>
                    <a:pt x="257065" y="194"/>
                  </a:lnTo>
                  <a:lnTo>
                    <a:pt x="3032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Freeform 34"/>
          <p:cNvSpPr/>
          <p:nvPr/>
        </p:nvSpPr>
        <p:spPr>
          <a:xfrm>
            <a:off x="5205450" y="4249771"/>
            <a:ext cx="908727" cy="188280"/>
          </a:xfrm>
          <a:custGeom>
            <a:avLst/>
            <a:gdLst/>
            <a:ahLst/>
            <a:cxnLst/>
            <a:rect l="0" t="0" r="0" b="0"/>
            <a:pathLst>
              <a:path w="908727" h="188280">
                <a:moveTo>
                  <a:pt x="132341" y="26527"/>
                </a:moveTo>
                <a:lnTo>
                  <a:pt x="116241" y="21161"/>
                </a:lnTo>
                <a:lnTo>
                  <a:pt x="99350" y="21521"/>
                </a:lnTo>
                <a:lnTo>
                  <a:pt x="81733" y="26549"/>
                </a:lnTo>
                <a:lnTo>
                  <a:pt x="49124" y="51077"/>
                </a:lnTo>
                <a:lnTo>
                  <a:pt x="9804" y="90916"/>
                </a:lnTo>
                <a:lnTo>
                  <a:pt x="0" y="109062"/>
                </a:lnTo>
                <a:lnTo>
                  <a:pt x="306" y="113002"/>
                </a:lnTo>
                <a:lnTo>
                  <a:pt x="3880" y="113382"/>
                </a:lnTo>
                <a:lnTo>
                  <a:pt x="9632" y="111389"/>
                </a:lnTo>
                <a:lnTo>
                  <a:pt x="62340" y="70907"/>
                </a:lnTo>
                <a:lnTo>
                  <a:pt x="123220" y="28710"/>
                </a:lnTo>
                <a:lnTo>
                  <a:pt x="170977" y="0"/>
                </a:lnTo>
                <a:lnTo>
                  <a:pt x="177194" y="2103"/>
                </a:lnTo>
                <a:lnTo>
                  <a:pt x="180215" y="10244"/>
                </a:lnTo>
                <a:lnTo>
                  <a:pt x="181106" y="22412"/>
                </a:lnTo>
                <a:lnTo>
                  <a:pt x="173110" y="47912"/>
                </a:lnTo>
                <a:lnTo>
                  <a:pt x="145886" y="95527"/>
                </a:lnTo>
                <a:lnTo>
                  <a:pt x="142494" y="99486"/>
                </a:lnTo>
                <a:lnTo>
                  <a:pt x="141356" y="98755"/>
                </a:lnTo>
                <a:lnTo>
                  <a:pt x="141721" y="94898"/>
                </a:lnTo>
                <a:lnTo>
                  <a:pt x="152968" y="78736"/>
                </a:lnTo>
                <a:lnTo>
                  <a:pt x="198664" y="31152"/>
                </a:lnTo>
                <a:lnTo>
                  <a:pt x="206884" y="27364"/>
                </a:lnTo>
                <a:lnTo>
                  <a:pt x="225005" y="26150"/>
                </a:lnTo>
                <a:lnTo>
                  <a:pt x="230062" y="31892"/>
                </a:lnTo>
                <a:lnTo>
                  <a:pt x="232685" y="53249"/>
                </a:lnTo>
                <a:lnTo>
                  <a:pt x="227846" y="86116"/>
                </a:lnTo>
                <a:lnTo>
                  <a:pt x="213932" y="117196"/>
                </a:lnTo>
                <a:lnTo>
                  <a:pt x="213693" y="121794"/>
                </a:lnTo>
                <a:lnTo>
                  <a:pt x="216904" y="122614"/>
                </a:lnTo>
                <a:lnTo>
                  <a:pt x="222415" y="120913"/>
                </a:lnTo>
                <a:lnTo>
                  <a:pt x="231533" y="110038"/>
                </a:lnTo>
                <a:lnTo>
                  <a:pt x="251906" y="80965"/>
                </a:lnTo>
                <a:lnTo>
                  <a:pt x="292582" y="54712"/>
                </a:lnTo>
                <a:lnTo>
                  <a:pt x="313640" y="45419"/>
                </a:lnTo>
                <a:lnTo>
                  <a:pt x="320603" y="46985"/>
                </a:lnTo>
                <a:lnTo>
                  <a:pt x="325246" y="52521"/>
                </a:lnTo>
                <a:lnTo>
                  <a:pt x="328341" y="60706"/>
                </a:lnTo>
                <a:lnTo>
                  <a:pt x="328784" y="78786"/>
                </a:lnTo>
                <a:lnTo>
                  <a:pt x="327329" y="88325"/>
                </a:lnTo>
                <a:lnTo>
                  <a:pt x="329730" y="92438"/>
                </a:lnTo>
                <a:lnTo>
                  <a:pt x="334700" y="92933"/>
                </a:lnTo>
                <a:lnTo>
                  <a:pt x="348085" y="87493"/>
                </a:lnTo>
                <a:lnTo>
                  <a:pt x="407296" y="39756"/>
                </a:lnTo>
                <a:lnTo>
                  <a:pt x="436217" y="25080"/>
                </a:lnTo>
                <a:lnTo>
                  <a:pt x="443883" y="26686"/>
                </a:lnTo>
                <a:lnTo>
                  <a:pt x="450116" y="32249"/>
                </a:lnTo>
                <a:lnTo>
                  <a:pt x="455395" y="40451"/>
                </a:lnTo>
                <a:lnTo>
                  <a:pt x="458265" y="64542"/>
                </a:lnTo>
                <a:lnTo>
                  <a:pt x="450955" y="115037"/>
                </a:lnTo>
                <a:lnTo>
                  <a:pt x="452585" y="120355"/>
                </a:lnTo>
                <a:lnTo>
                  <a:pt x="457041" y="121654"/>
                </a:lnTo>
                <a:lnTo>
                  <a:pt x="463382" y="120273"/>
                </a:lnTo>
                <a:lnTo>
                  <a:pt x="517162" y="80909"/>
                </a:lnTo>
                <a:lnTo>
                  <a:pt x="537013" y="76158"/>
                </a:lnTo>
                <a:lnTo>
                  <a:pt x="547024" y="76463"/>
                </a:lnTo>
                <a:lnTo>
                  <a:pt x="553699" y="81160"/>
                </a:lnTo>
                <a:lnTo>
                  <a:pt x="558148" y="88784"/>
                </a:lnTo>
                <a:lnTo>
                  <a:pt x="561969" y="108114"/>
                </a:lnTo>
                <a:lnTo>
                  <a:pt x="552456" y="163411"/>
                </a:lnTo>
                <a:lnTo>
                  <a:pt x="553950" y="169453"/>
                </a:lnTo>
                <a:lnTo>
                  <a:pt x="558315" y="171235"/>
                </a:lnTo>
                <a:lnTo>
                  <a:pt x="564596" y="170177"/>
                </a:lnTo>
                <a:lnTo>
                  <a:pt x="584169" y="157953"/>
                </a:lnTo>
                <a:lnTo>
                  <a:pt x="632213" y="97825"/>
                </a:lnTo>
                <a:lnTo>
                  <a:pt x="682932" y="54952"/>
                </a:lnTo>
                <a:lnTo>
                  <a:pt x="705418" y="45526"/>
                </a:lnTo>
                <a:lnTo>
                  <a:pt x="715458" y="44809"/>
                </a:lnTo>
                <a:lnTo>
                  <a:pt x="732604" y="50004"/>
                </a:lnTo>
                <a:lnTo>
                  <a:pt x="738075" y="57904"/>
                </a:lnTo>
                <a:lnTo>
                  <a:pt x="752943" y="115875"/>
                </a:lnTo>
                <a:lnTo>
                  <a:pt x="758375" y="120914"/>
                </a:lnTo>
                <a:lnTo>
                  <a:pt x="765365" y="122027"/>
                </a:lnTo>
                <a:lnTo>
                  <a:pt x="782119" y="117273"/>
                </a:lnTo>
                <a:lnTo>
                  <a:pt x="835625" y="89635"/>
                </a:lnTo>
                <a:lnTo>
                  <a:pt x="869034" y="75429"/>
                </a:lnTo>
                <a:lnTo>
                  <a:pt x="879576" y="74855"/>
                </a:lnTo>
                <a:lnTo>
                  <a:pt x="900275" y="80207"/>
                </a:lnTo>
                <a:lnTo>
                  <a:pt x="906020" y="87026"/>
                </a:lnTo>
                <a:lnTo>
                  <a:pt x="908726" y="96065"/>
                </a:lnTo>
                <a:lnTo>
                  <a:pt x="907168" y="127258"/>
                </a:lnTo>
                <a:lnTo>
                  <a:pt x="904998" y="137488"/>
                </a:lnTo>
                <a:lnTo>
                  <a:pt x="900182" y="143186"/>
                </a:lnTo>
                <a:lnTo>
                  <a:pt x="893602" y="145861"/>
                </a:lnTo>
                <a:lnTo>
                  <a:pt x="876181" y="145837"/>
                </a:lnTo>
                <a:lnTo>
                  <a:pt x="815409" y="139021"/>
                </a:lnTo>
                <a:lnTo>
                  <a:pt x="754227" y="137986"/>
                </a:lnTo>
                <a:lnTo>
                  <a:pt x="694049" y="134786"/>
                </a:lnTo>
                <a:lnTo>
                  <a:pt x="638313" y="129037"/>
                </a:lnTo>
                <a:lnTo>
                  <a:pt x="589786" y="128041"/>
                </a:lnTo>
                <a:lnTo>
                  <a:pt x="534470" y="133113"/>
                </a:lnTo>
                <a:lnTo>
                  <a:pt x="480763" y="136363"/>
                </a:lnTo>
                <a:lnTo>
                  <a:pt x="423913" y="142693"/>
                </a:lnTo>
                <a:lnTo>
                  <a:pt x="364383" y="146315"/>
                </a:lnTo>
                <a:lnTo>
                  <a:pt x="309428" y="152756"/>
                </a:lnTo>
                <a:lnTo>
                  <a:pt x="248613" y="163872"/>
                </a:lnTo>
                <a:lnTo>
                  <a:pt x="193333" y="167232"/>
                </a:lnTo>
                <a:lnTo>
                  <a:pt x="139147" y="167896"/>
                </a:lnTo>
                <a:lnTo>
                  <a:pt x="104029" y="162645"/>
                </a:lnTo>
                <a:lnTo>
                  <a:pt x="101110" y="159957"/>
                </a:lnTo>
                <a:lnTo>
                  <a:pt x="103657" y="157041"/>
                </a:lnTo>
                <a:lnTo>
                  <a:pt x="131705" y="147571"/>
                </a:lnTo>
                <a:lnTo>
                  <a:pt x="191499" y="139675"/>
                </a:lnTo>
                <a:lnTo>
                  <a:pt x="240730" y="132941"/>
                </a:lnTo>
                <a:lnTo>
                  <a:pt x="293786" y="120601"/>
                </a:lnTo>
                <a:lnTo>
                  <a:pt x="340929" y="111813"/>
                </a:lnTo>
                <a:lnTo>
                  <a:pt x="395960" y="108709"/>
                </a:lnTo>
                <a:lnTo>
                  <a:pt x="448334" y="107790"/>
                </a:lnTo>
                <a:lnTo>
                  <a:pt x="498300" y="107518"/>
                </a:lnTo>
                <a:lnTo>
                  <a:pt x="556005" y="107425"/>
                </a:lnTo>
                <a:lnTo>
                  <a:pt x="574496" y="107413"/>
                </a:lnTo>
                <a:lnTo>
                  <a:pt x="514372" y="99402"/>
                </a:lnTo>
                <a:lnTo>
                  <a:pt x="456796" y="97710"/>
                </a:lnTo>
                <a:lnTo>
                  <a:pt x="405235" y="90428"/>
                </a:lnTo>
                <a:lnTo>
                  <a:pt x="358350" y="88145"/>
                </a:lnTo>
                <a:lnTo>
                  <a:pt x="303397" y="87469"/>
                </a:lnTo>
                <a:lnTo>
                  <a:pt x="239933" y="90235"/>
                </a:lnTo>
                <a:lnTo>
                  <a:pt x="188915" y="95899"/>
                </a:lnTo>
                <a:lnTo>
                  <a:pt x="135570" y="97018"/>
                </a:lnTo>
                <a:lnTo>
                  <a:pt x="108689" y="97171"/>
                </a:lnTo>
                <a:lnTo>
                  <a:pt x="106464" y="96089"/>
                </a:lnTo>
                <a:lnTo>
                  <a:pt x="163214" y="83212"/>
                </a:lnTo>
                <a:lnTo>
                  <a:pt x="214697" y="70216"/>
                </a:lnTo>
                <a:lnTo>
                  <a:pt x="277286" y="56832"/>
                </a:lnTo>
                <a:lnTo>
                  <a:pt x="328465" y="48738"/>
                </a:lnTo>
                <a:lnTo>
                  <a:pt x="379161" y="47336"/>
                </a:lnTo>
                <a:lnTo>
                  <a:pt x="426134" y="46921"/>
                </a:lnTo>
                <a:lnTo>
                  <a:pt x="484608" y="46798"/>
                </a:lnTo>
                <a:lnTo>
                  <a:pt x="543649" y="40932"/>
                </a:lnTo>
                <a:lnTo>
                  <a:pt x="606399" y="45265"/>
                </a:lnTo>
                <a:lnTo>
                  <a:pt x="667820" y="49303"/>
                </a:lnTo>
                <a:lnTo>
                  <a:pt x="725708" y="57613"/>
                </a:lnTo>
                <a:lnTo>
                  <a:pt x="775435" y="64194"/>
                </a:lnTo>
                <a:lnTo>
                  <a:pt x="832490" y="71785"/>
                </a:lnTo>
                <a:lnTo>
                  <a:pt x="886112" y="74906"/>
                </a:lnTo>
                <a:lnTo>
                  <a:pt x="887591" y="73383"/>
                </a:lnTo>
                <a:lnTo>
                  <a:pt x="885208" y="71243"/>
                </a:lnTo>
                <a:lnTo>
                  <a:pt x="873573" y="71862"/>
                </a:lnTo>
                <a:lnTo>
                  <a:pt x="815094" y="77511"/>
                </a:lnTo>
                <a:lnTo>
                  <a:pt x="764316" y="87936"/>
                </a:lnTo>
                <a:lnTo>
                  <a:pt x="711602" y="100812"/>
                </a:lnTo>
                <a:lnTo>
                  <a:pt x="654844" y="121120"/>
                </a:lnTo>
                <a:lnTo>
                  <a:pt x="602861" y="137113"/>
                </a:lnTo>
                <a:lnTo>
                  <a:pt x="549909" y="151088"/>
                </a:lnTo>
                <a:lnTo>
                  <a:pt x="498928" y="165789"/>
                </a:lnTo>
                <a:lnTo>
                  <a:pt x="451582" y="183170"/>
                </a:lnTo>
                <a:lnTo>
                  <a:pt x="425515" y="1882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062328" y="9759792"/>
            <a:ext cx="916754" cy="39327"/>
          </a:xfrm>
          <a:custGeom>
            <a:avLst/>
            <a:gdLst/>
            <a:ahLst/>
            <a:cxnLst/>
            <a:rect l="0" t="0" r="0" b="0"/>
            <a:pathLst>
              <a:path w="916754" h="39327">
                <a:moveTo>
                  <a:pt x="0" y="0"/>
                </a:moveTo>
                <a:lnTo>
                  <a:pt x="16101" y="10733"/>
                </a:lnTo>
                <a:lnTo>
                  <a:pt x="47580" y="17408"/>
                </a:lnTo>
                <a:lnTo>
                  <a:pt x="105418" y="19664"/>
                </a:lnTo>
                <a:lnTo>
                  <a:pt x="164270" y="20109"/>
                </a:lnTo>
                <a:lnTo>
                  <a:pt x="224279" y="20197"/>
                </a:lnTo>
                <a:lnTo>
                  <a:pt x="287470" y="20214"/>
                </a:lnTo>
                <a:lnTo>
                  <a:pt x="337289" y="20217"/>
                </a:lnTo>
                <a:lnTo>
                  <a:pt x="387620" y="20219"/>
                </a:lnTo>
                <a:lnTo>
                  <a:pt x="438104" y="20219"/>
                </a:lnTo>
                <a:lnTo>
                  <a:pt x="488632" y="19096"/>
                </a:lnTo>
                <a:lnTo>
                  <a:pt x="538050" y="13271"/>
                </a:lnTo>
                <a:lnTo>
                  <a:pt x="595571" y="10734"/>
                </a:lnTo>
                <a:lnTo>
                  <a:pt x="650200" y="10233"/>
                </a:lnTo>
                <a:lnTo>
                  <a:pt x="705381" y="10133"/>
                </a:lnTo>
                <a:lnTo>
                  <a:pt x="766204" y="10114"/>
                </a:lnTo>
                <a:lnTo>
                  <a:pt x="821818" y="10110"/>
                </a:lnTo>
                <a:lnTo>
                  <a:pt x="883018" y="10110"/>
                </a:lnTo>
                <a:lnTo>
                  <a:pt x="916753" y="10109"/>
                </a:lnTo>
                <a:lnTo>
                  <a:pt x="857144" y="10109"/>
                </a:lnTo>
                <a:lnTo>
                  <a:pt x="799593" y="10109"/>
                </a:lnTo>
                <a:lnTo>
                  <a:pt x="750752" y="10109"/>
                </a:lnTo>
                <a:lnTo>
                  <a:pt x="700710" y="4742"/>
                </a:lnTo>
                <a:lnTo>
                  <a:pt x="646256" y="7885"/>
                </a:lnTo>
                <a:lnTo>
                  <a:pt x="583080" y="6675"/>
                </a:lnTo>
                <a:lnTo>
                  <a:pt x="557937" y="4090"/>
                </a:lnTo>
                <a:lnTo>
                  <a:pt x="499195" y="8588"/>
                </a:lnTo>
                <a:lnTo>
                  <a:pt x="439961" y="9658"/>
                </a:lnTo>
                <a:lnTo>
                  <a:pt x="395481" y="11033"/>
                </a:lnTo>
                <a:lnTo>
                  <a:pt x="349502" y="15387"/>
                </a:lnTo>
                <a:lnTo>
                  <a:pt x="302858" y="18071"/>
                </a:lnTo>
                <a:lnTo>
                  <a:pt x="244373" y="22578"/>
                </a:lnTo>
                <a:lnTo>
                  <a:pt x="183688" y="28797"/>
                </a:lnTo>
                <a:lnTo>
                  <a:pt x="125688" y="30025"/>
                </a:lnTo>
                <a:lnTo>
                  <a:pt x="93530" y="30238"/>
                </a:lnTo>
                <a:lnTo>
                  <a:pt x="156363" y="31444"/>
                </a:lnTo>
                <a:lnTo>
                  <a:pt x="207083" y="36150"/>
                </a:lnTo>
                <a:lnTo>
                  <a:pt x="265419" y="32553"/>
                </a:lnTo>
                <a:lnTo>
                  <a:pt x="328634" y="30987"/>
                </a:lnTo>
                <a:lnTo>
                  <a:pt x="380687" y="30524"/>
                </a:lnTo>
                <a:lnTo>
                  <a:pt x="441042" y="30386"/>
                </a:lnTo>
                <a:lnTo>
                  <a:pt x="503396" y="33335"/>
                </a:lnTo>
                <a:lnTo>
                  <a:pt x="531508" y="36158"/>
                </a:lnTo>
                <a:lnTo>
                  <a:pt x="583171" y="34808"/>
                </a:lnTo>
                <a:lnTo>
                  <a:pt x="631525" y="39326"/>
                </a:lnTo>
                <a:lnTo>
                  <a:pt x="689731" y="32289"/>
                </a:lnTo>
                <a:lnTo>
                  <a:pt x="752546" y="30716"/>
                </a:lnTo>
                <a:lnTo>
                  <a:pt x="813712" y="30405"/>
                </a:lnTo>
                <a:lnTo>
                  <a:pt x="863070" y="30343"/>
                </a:lnTo>
                <a:lnTo>
                  <a:pt x="889632" y="30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1000836" y="9769901"/>
            <a:ext cx="1324339" cy="454927"/>
            <a:chOff x="1000836" y="9769901"/>
            <a:chExt cx="1324339" cy="454927"/>
          </a:xfrm>
        </p:grpSpPr>
        <p:sp>
          <p:nvSpPr>
            <p:cNvPr id="37" name="Freeform 36"/>
            <p:cNvSpPr/>
            <p:nvPr/>
          </p:nvSpPr>
          <p:spPr>
            <a:xfrm>
              <a:off x="1324338" y="9769901"/>
              <a:ext cx="1000837" cy="202183"/>
            </a:xfrm>
            <a:custGeom>
              <a:avLst/>
              <a:gdLst/>
              <a:ahLst/>
              <a:cxnLst/>
              <a:rect l="0" t="0" r="0" b="0"/>
              <a:pathLst>
                <a:path w="1000837" h="202183">
                  <a:moveTo>
                    <a:pt x="1000836" y="0"/>
                  </a:moveTo>
                  <a:lnTo>
                    <a:pt x="959872" y="58451"/>
                  </a:lnTo>
                  <a:lnTo>
                    <a:pt x="927969" y="87180"/>
                  </a:lnTo>
                  <a:lnTo>
                    <a:pt x="875322" y="114488"/>
                  </a:lnTo>
                  <a:lnTo>
                    <a:pt x="836343" y="133644"/>
                  </a:lnTo>
                  <a:lnTo>
                    <a:pt x="780361" y="146933"/>
                  </a:lnTo>
                  <a:lnTo>
                    <a:pt x="719485" y="161487"/>
                  </a:lnTo>
                  <a:lnTo>
                    <a:pt x="664193" y="175179"/>
                  </a:lnTo>
                  <a:lnTo>
                    <a:pt x="610004" y="181752"/>
                  </a:lnTo>
                  <a:lnTo>
                    <a:pt x="553038" y="189707"/>
                  </a:lnTo>
                  <a:lnTo>
                    <a:pt x="493402" y="196978"/>
                  </a:lnTo>
                  <a:lnTo>
                    <a:pt x="431407" y="201160"/>
                  </a:lnTo>
                  <a:lnTo>
                    <a:pt x="371734" y="201986"/>
                  </a:lnTo>
                  <a:lnTo>
                    <a:pt x="311563" y="202150"/>
                  </a:lnTo>
                  <a:lnTo>
                    <a:pt x="249463" y="202182"/>
                  </a:lnTo>
                  <a:lnTo>
                    <a:pt x="192765" y="199193"/>
                  </a:lnTo>
                  <a:lnTo>
                    <a:pt x="145854" y="191193"/>
                  </a:lnTo>
                  <a:lnTo>
                    <a:pt x="92266" y="181707"/>
                  </a:lnTo>
                  <a:lnTo>
                    <a:pt x="34575" y="168440"/>
                  </a:lnTo>
                  <a:lnTo>
                    <a:pt x="0" y="1617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000836" y="9996594"/>
              <a:ext cx="262847" cy="193595"/>
            </a:xfrm>
            <a:custGeom>
              <a:avLst/>
              <a:gdLst/>
              <a:ahLst/>
              <a:cxnLst/>
              <a:rect l="0" t="0" r="0" b="0"/>
              <a:pathLst>
                <a:path w="262847" h="193595">
                  <a:moveTo>
                    <a:pt x="262846" y="5825"/>
                  </a:moveTo>
                  <a:lnTo>
                    <a:pt x="230562" y="0"/>
                  </a:lnTo>
                  <a:lnTo>
                    <a:pt x="173156" y="10203"/>
                  </a:lnTo>
                  <a:lnTo>
                    <a:pt x="111318" y="29503"/>
                  </a:lnTo>
                  <a:lnTo>
                    <a:pt x="57676" y="49270"/>
                  </a:lnTo>
                  <a:lnTo>
                    <a:pt x="35743" y="62202"/>
                  </a:lnTo>
                  <a:lnTo>
                    <a:pt x="22251" y="79182"/>
                  </a:lnTo>
                  <a:lnTo>
                    <a:pt x="22697" y="87305"/>
                  </a:lnTo>
                  <a:lnTo>
                    <a:pt x="27487" y="94967"/>
                  </a:lnTo>
                  <a:lnTo>
                    <a:pt x="35174" y="102321"/>
                  </a:lnTo>
                  <a:lnTo>
                    <a:pt x="86742" y="122195"/>
                  </a:lnTo>
                  <a:lnTo>
                    <a:pt x="141360" y="139932"/>
                  </a:lnTo>
                  <a:lnTo>
                    <a:pt x="154896" y="145777"/>
                  </a:lnTo>
                  <a:lnTo>
                    <a:pt x="162798" y="153044"/>
                  </a:lnTo>
                  <a:lnTo>
                    <a:pt x="166942" y="161257"/>
                  </a:lnTo>
                  <a:lnTo>
                    <a:pt x="168581" y="170103"/>
                  </a:lnTo>
                  <a:lnTo>
                    <a:pt x="166305" y="177124"/>
                  </a:lnTo>
                  <a:lnTo>
                    <a:pt x="161417" y="182927"/>
                  </a:lnTo>
                  <a:lnTo>
                    <a:pt x="154789" y="187920"/>
                  </a:lnTo>
                  <a:lnTo>
                    <a:pt x="135442" y="193466"/>
                  </a:lnTo>
                  <a:lnTo>
                    <a:pt x="96295" y="193594"/>
                  </a:lnTo>
                  <a:lnTo>
                    <a:pt x="38117" y="183574"/>
                  </a:lnTo>
                  <a:lnTo>
                    <a:pt x="0" y="1675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261214" y="10047564"/>
              <a:ext cx="144001" cy="177264"/>
            </a:xfrm>
            <a:custGeom>
              <a:avLst/>
              <a:gdLst/>
              <a:ahLst/>
              <a:cxnLst/>
              <a:rect l="0" t="0" r="0" b="0"/>
              <a:pathLst>
                <a:path w="144001" h="177264">
                  <a:moveTo>
                    <a:pt x="12577" y="66059"/>
                  </a:moveTo>
                  <a:lnTo>
                    <a:pt x="18401" y="97219"/>
                  </a:lnTo>
                  <a:lnTo>
                    <a:pt x="13566" y="152411"/>
                  </a:lnTo>
                  <a:lnTo>
                    <a:pt x="10990" y="158449"/>
                  </a:lnTo>
                  <a:lnTo>
                    <a:pt x="7026" y="160227"/>
                  </a:lnTo>
                  <a:lnTo>
                    <a:pt x="2137" y="159166"/>
                  </a:lnTo>
                  <a:lnTo>
                    <a:pt x="0" y="153966"/>
                  </a:lnTo>
                  <a:lnTo>
                    <a:pt x="2361" y="126303"/>
                  </a:lnTo>
                  <a:lnTo>
                    <a:pt x="16377" y="70747"/>
                  </a:lnTo>
                  <a:lnTo>
                    <a:pt x="36917" y="37120"/>
                  </a:lnTo>
                  <a:lnTo>
                    <a:pt x="64345" y="11181"/>
                  </a:lnTo>
                  <a:lnTo>
                    <a:pt x="86881" y="2354"/>
                  </a:lnTo>
                  <a:lnTo>
                    <a:pt x="99181" y="0"/>
                  </a:lnTo>
                  <a:lnTo>
                    <a:pt x="109628" y="1801"/>
                  </a:lnTo>
                  <a:lnTo>
                    <a:pt x="127226" y="12788"/>
                  </a:lnTo>
                  <a:lnTo>
                    <a:pt x="136545" y="34894"/>
                  </a:lnTo>
                  <a:lnTo>
                    <a:pt x="139563" y="61194"/>
                  </a:lnTo>
                  <a:lnTo>
                    <a:pt x="129493" y="115966"/>
                  </a:lnTo>
                  <a:lnTo>
                    <a:pt x="125473" y="152112"/>
                  </a:lnTo>
                  <a:lnTo>
                    <a:pt x="127156" y="160495"/>
                  </a:lnTo>
                  <a:lnTo>
                    <a:pt x="130524" y="166085"/>
                  </a:lnTo>
                  <a:lnTo>
                    <a:pt x="144000" y="1772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472593" y="10045651"/>
              <a:ext cx="161921" cy="155785"/>
            </a:xfrm>
            <a:custGeom>
              <a:avLst/>
              <a:gdLst/>
              <a:ahLst/>
              <a:cxnLst/>
              <a:rect l="0" t="0" r="0" b="0"/>
              <a:pathLst>
                <a:path w="161921" h="155785">
                  <a:moveTo>
                    <a:pt x="43825" y="7315"/>
                  </a:moveTo>
                  <a:lnTo>
                    <a:pt x="15683" y="40824"/>
                  </a:lnTo>
                  <a:lnTo>
                    <a:pt x="1664" y="68915"/>
                  </a:lnTo>
                  <a:lnTo>
                    <a:pt x="0" y="88610"/>
                  </a:lnTo>
                  <a:lnTo>
                    <a:pt x="8085" y="128711"/>
                  </a:lnTo>
                  <a:lnTo>
                    <a:pt x="14382" y="136547"/>
                  </a:lnTo>
                  <a:lnTo>
                    <a:pt x="33360" y="148248"/>
                  </a:lnTo>
                  <a:lnTo>
                    <a:pt x="69305" y="155784"/>
                  </a:lnTo>
                  <a:lnTo>
                    <a:pt x="103045" y="152651"/>
                  </a:lnTo>
                  <a:lnTo>
                    <a:pt x="134384" y="139241"/>
                  </a:lnTo>
                  <a:lnTo>
                    <a:pt x="148849" y="124359"/>
                  </a:lnTo>
                  <a:lnTo>
                    <a:pt x="157898" y="105389"/>
                  </a:lnTo>
                  <a:lnTo>
                    <a:pt x="161920" y="81981"/>
                  </a:lnTo>
                  <a:lnTo>
                    <a:pt x="157717" y="59596"/>
                  </a:lnTo>
                  <a:lnTo>
                    <a:pt x="142721" y="31043"/>
                  </a:lnTo>
                  <a:lnTo>
                    <a:pt x="129340" y="16738"/>
                  </a:lnTo>
                  <a:lnTo>
                    <a:pt x="112160" y="6635"/>
                  </a:lnTo>
                  <a:lnTo>
                    <a:pt x="78176" y="0"/>
                  </a:lnTo>
                  <a:lnTo>
                    <a:pt x="58717" y="4439"/>
                  </a:lnTo>
                  <a:lnTo>
                    <a:pt x="44827" y="12776"/>
                  </a:lnTo>
                  <a:lnTo>
                    <a:pt x="33715" y="275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678169" y="10052966"/>
              <a:ext cx="340661" cy="128820"/>
            </a:xfrm>
            <a:custGeom>
              <a:avLst/>
              <a:gdLst/>
              <a:ahLst/>
              <a:cxnLst/>
              <a:rect l="0" t="0" r="0" b="0"/>
              <a:pathLst>
                <a:path w="340661" h="128820">
                  <a:moveTo>
                    <a:pt x="0" y="40438"/>
                  </a:moveTo>
                  <a:lnTo>
                    <a:pt x="14071" y="82651"/>
                  </a:lnTo>
                  <a:lnTo>
                    <a:pt x="26473" y="98889"/>
                  </a:lnTo>
                  <a:lnTo>
                    <a:pt x="34498" y="106363"/>
                  </a:lnTo>
                  <a:lnTo>
                    <a:pt x="43217" y="110224"/>
                  </a:lnTo>
                  <a:lnTo>
                    <a:pt x="61892" y="111517"/>
                  </a:lnTo>
                  <a:lnTo>
                    <a:pt x="91351" y="105930"/>
                  </a:lnTo>
                  <a:lnTo>
                    <a:pt x="116055" y="91795"/>
                  </a:lnTo>
                  <a:lnTo>
                    <a:pt x="137603" y="73377"/>
                  </a:lnTo>
                  <a:lnTo>
                    <a:pt x="152849" y="48325"/>
                  </a:lnTo>
                  <a:lnTo>
                    <a:pt x="158063" y="44573"/>
                  </a:lnTo>
                  <a:lnTo>
                    <a:pt x="163786" y="44318"/>
                  </a:lnTo>
                  <a:lnTo>
                    <a:pt x="169847" y="46394"/>
                  </a:lnTo>
                  <a:lnTo>
                    <a:pt x="179577" y="57688"/>
                  </a:lnTo>
                  <a:lnTo>
                    <a:pt x="200344" y="87029"/>
                  </a:lnTo>
                  <a:lnTo>
                    <a:pt x="219490" y="107661"/>
                  </a:lnTo>
                  <a:lnTo>
                    <a:pt x="250124" y="122635"/>
                  </a:lnTo>
                  <a:lnTo>
                    <a:pt x="287658" y="128819"/>
                  </a:lnTo>
                  <a:lnTo>
                    <a:pt x="307946" y="124275"/>
                  </a:lnTo>
                  <a:lnTo>
                    <a:pt x="316501" y="119918"/>
                  </a:lnTo>
                  <a:lnTo>
                    <a:pt x="329003" y="106091"/>
                  </a:lnTo>
                  <a:lnTo>
                    <a:pt x="337180" y="87589"/>
                  </a:lnTo>
                  <a:lnTo>
                    <a:pt x="340660" y="53037"/>
                  </a:lnTo>
                  <a:lnTo>
                    <a:pt x="3336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769990" y="9739573"/>
            <a:ext cx="666403" cy="505474"/>
            <a:chOff x="2769990" y="9739573"/>
            <a:chExt cx="666403" cy="505474"/>
          </a:xfrm>
        </p:grpSpPr>
        <p:sp>
          <p:nvSpPr>
            <p:cNvPr id="43" name="Freeform 42"/>
            <p:cNvSpPr/>
            <p:nvPr/>
          </p:nvSpPr>
          <p:spPr>
            <a:xfrm>
              <a:off x="3020771" y="9739573"/>
              <a:ext cx="415622" cy="30044"/>
            </a:xfrm>
            <a:custGeom>
              <a:avLst/>
              <a:gdLst/>
              <a:ahLst/>
              <a:cxnLst/>
              <a:rect l="0" t="0" r="0" b="0"/>
              <a:pathLst>
                <a:path w="415622" h="30044">
                  <a:moveTo>
                    <a:pt x="22174" y="0"/>
                  </a:moveTo>
                  <a:lnTo>
                    <a:pt x="0" y="0"/>
                  </a:lnTo>
                  <a:lnTo>
                    <a:pt x="62117" y="0"/>
                  </a:lnTo>
                  <a:lnTo>
                    <a:pt x="124502" y="0"/>
                  </a:lnTo>
                  <a:lnTo>
                    <a:pt x="185542" y="0"/>
                  </a:lnTo>
                  <a:lnTo>
                    <a:pt x="248937" y="0"/>
                  </a:lnTo>
                  <a:lnTo>
                    <a:pt x="297668" y="0"/>
                  </a:lnTo>
                  <a:lnTo>
                    <a:pt x="354956" y="0"/>
                  </a:lnTo>
                  <a:lnTo>
                    <a:pt x="415210" y="1123"/>
                  </a:lnTo>
                  <a:lnTo>
                    <a:pt x="415621" y="2995"/>
                  </a:lnTo>
                  <a:lnTo>
                    <a:pt x="412525" y="5366"/>
                  </a:lnTo>
                  <a:lnTo>
                    <a:pt x="350593" y="9693"/>
                  </a:lnTo>
                  <a:lnTo>
                    <a:pt x="288945" y="16975"/>
                  </a:lnTo>
                  <a:lnTo>
                    <a:pt x="233764" y="19257"/>
                  </a:lnTo>
                  <a:lnTo>
                    <a:pt x="182467" y="21057"/>
                  </a:lnTo>
                  <a:lnTo>
                    <a:pt x="124312" y="28164"/>
                  </a:lnTo>
                  <a:lnTo>
                    <a:pt x="66119" y="30043"/>
                  </a:lnTo>
                  <a:lnTo>
                    <a:pt x="85867" y="29121"/>
                  </a:lnTo>
                  <a:lnTo>
                    <a:pt x="144511" y="21613"/>
                  </a:lnTo>
                  <a:lnTo>
                    <a:pt x="191967" y="20631"/>
                  </a:lnTo>
                  <a:lnTo>
                    <a:pt x="241598" y="20341"/>
                  </a:lnTo>
                  <a:lnTo>
                    <a:pt x="291874" y="20255"/>
                  </a:lnTo>
                  <a:lnTo>
                    <a:pt x="351108" y="20226"/>
                  </a:lnTo>
                  <a:lnTo>
                    <a:pt x="382357" y="20220"/>
                  </a:lnTo>
                  <a:lnTo>
                    <a:pt x="326575" y="13271"/>
                  </a:lnTo>
                  <a:lnTo>
                    <a:pt x="274465" y="10733"/>
                  </a:lnTo>
                  <a:lnTo>
                    <a:pt x="220905" y="10233"/>
                  </a:lnTo>
                  <a:lnTo>
                    <a:pt x="168182" y="10133"/>
                  </a:lnTo>
                  <a:lnTo>
                    <a:pt x="123269" y="101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164259" y="9759792"/>
              <a:ext cx="50548" cy="283066"/>
            </a:xfrm>
            <a:custGeom>
              <a:avLst/>
              <a:gdLst/>
              <a:ahLst/>
              <a:cxnLst/>
              <a:rect l="0" t="0" r="0" b="0"/>
              <a:pathLst>
                <a:path w="50548" h="283066">
                  <a:moveTo>
                    <a:pt x="50547" y="0"/>
                  </a:moveTo>
                  <a:lnTo>
                    <a:pt x="42545" y="35986"/>
                  </a:lnTo>
                  <a:lnTo>
                    <a:pt x="32644" y="92645"/>
                  </a:lnTo>
                  <a:lnTo>
                    <a:pt x="23006" y="153301"/>
                  </a:lnTo>
                  <a:lnTo>
                    <a:pt x="15403" y="208632"/>
                  </a:lnTo>
                  <a:lnTo>
                    <a:pt x="2804" y="259368"/>
                  </a:lnTo>
                  <a:lnTo>
                    <a:pt x="0" y="2830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769990" y="9972091"/>
              <a:ext cx="101095" cy="272956"/>
            </a:xfrm>
            <a:custGeom>
              <a:avLst/>
              <a:gdLst/>
              <a:ahLst/>
              <a:cxnLst/>
              <a:rect l="0" t="0" r="0" b="0"/>
              <a:pathLst>
                <a:path w="101095" h="272956">
                  <a:moveTo>
                    <a:pt x="101094" y="0"/>
                  </a:moveTo>
                  <a:lnTo>
                    <a:pt x="74657" y="60925"/>
                  </a:lnTo>
                  <a:lnTo>
                    <a:pt x="45200" y="122697"/>
                  </a:lnTo>
                  <a:lnTo>
                    <a:pt x="28744" y="163284"/>
                  </a:lnTo>
                  <a:lnTo>
                    <a:pt x="12636" y="195529"/>
                  </a:lnTo>
                  <a:lnTo>
                    <a:pt x="3744" y="233540"/>
                  </a:lnTo>
                  <a:lnTo>
                    <a:pt x="0" y="272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868812" y="10077844"/>
              <a:ext cx="125504" cy="136538"/>
            </a:xfrm>
            <a:custGeom>
              <a:avLst/>
              <a:gdLst/>
              <a:ahLst/>
              <a:cxnLst/>
              <a:rect l="0" t="0" r="0" b="0"/>
              <a:pathLst>
                <a:path w="125504" h="136538">
                  <a:moveTo>
                    <a:pt x="42710" y="15560"/>
                  </a:moveTo>
                  <a:lnTo>
                    <a:pt x="9346" y="75362"/>
                  </a:lnTo>
                  <a:lnTo>
                    <a:pt x="549" y="100923"/>
                  </a:lnTo>
                  <a:lnTo>
                    <a:pt x="0" y="111784"/>
                  </a:lnTo>
                  <a:lnTo>
                    <a:pt x="5381" y="129841"/>
                  </a:lnTo>
                  <a:lnTo>
                    <a:pt x="12208" y="134432"/>
                  </a:lnTo>
                  <a:lnTo>
                    <a:pt x="31775" y="136537"/>
                  </a:lnTo>
                  <a:lnTo>
                    <a:pt x="52453" y="127738"/>
                  </a:lnTo>
                  <a:lnTo>
                    <a:pt x="87818" y="99998"/>
                  </a:lnTo>
                  <a:lnTo>
                    <a:pt x="115314" y="57867"/>
                  </a:lnTo>
                  <a:lnTo>
                    <a:pt x="124777" y="36610"/>
                  </a:lnTo>
                  <a:lnTo>
                    <a:pt x="125503" y="27347"/>
                  </a:lnTo>
                  <a:lnTo>
                    <a:pt x="120320" y="11063"/>
                  </a:lnTo>
                  <a:lnTo>
                    <a:pt x="113545" y="5823"/>
                  </a:lnTo>
                  <a:lnTo>
                    <a:pt x="94037" y="0"/>
                  </a:lnTo>
                  <a:lnTo>
                    <a:pt x="32601" y="5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042945" y="10079979"/>
              <a:ext cx="323504" cy="133647"/>
            </a:xfrm>
            <a:custGeom>
              <a:avLst/>
              <a:gdLst/>
              <a:ahLst/>
              <a:cxnLst/>
              <a:rect l="0" t="0" r="0" b="0"/>
              <a:pathLst>
                <a:path w="323504" h="133647">
                  <a:moveTo>
                    <a:pt x="0" y="53863"/>
                  </a:moveTo>
                  <a:lnTo>
                    <a:pt x="28484" y="115309"/>
                  </a:lnTo>
                  <a:lnTo>
                    <a:pt x="32469" y="125155"/>
                  </a:lnTo>
                  <a:lnTo>
                    <a:pt x="38495" y="130596"/>
                  </a:lnTo>
                  <a:lnTo>
                    <a:pt x="45882" y="133100"/>
                  </a:lnTo>
                  <a:lnTo>
                    <a:pt x="54177" y="133646"/>
                  </a:lnTo>
                  <a:lnTo>
                    <a:pt x="69384" y="128263"/>
                  </a:lnTo>
                  <a:lnTo>
                    <a:pt x="76585" y="123682"/>
                  </a:lnTo>
                  <a:lnTo>
                    <a:pt x="87580" y="109605"/>
                  </a:lnTo>
                  <a:lnTo>
                    <a:pt x="103792" y="73111"/>
                  </a:lnTo>
                  <a:lnTo>
                    <a:pt x="109633" y="67819"/>
                  </a:lnTo>
                  <a:lnTo>
                    <a:pt x="116896" y="65413"/>
                  </a:lnTo>
                  <a:lnTo>
                    <a:pt x="171695" y="63039"/>
                  </a:lnTo>
                  <a:lnTo>
                    <a:pt x="227825" y="53013"/>
                  </a:lnTo>
                  <a:lnTo>
                    <a:pt x="261456" y="40506"/>
                  </a:lnTo>
                  <a:lnTo>
                    <a:pt x="297642" y="16154"/>
                  </a:lnTo>
                  <a:lnTo>
                    <a:pt x="298399" y="10751"/>
                  </a:lnTo>
                  <a:lnTo>
                    <a:pt x="294411" y="6026"/>
                  </a:lnTo>
                  <a:lnTo>
                    <a:pt x="287259" y="1753"/>
                  </a:lnTo>
                  <a:lnTo>
                    <a:pt x="270326" y="0"/>
                  </a:lnTo>
                  <a:lnTo>
                    <a:pt x="251568" y="4088"/>
                  </a:lnTo>
                  <a:lnTo>
                    <a:pt x="223185" y="19021"/>
                  </a:lnTo>
                  <a:lnTo>
                    <a:pt x="185886" y="50786"/>
                  </a:lnTo>
                  <a:lnTo>
                    <a:pt x="182334" y="58552"/>
                  </a:lnTo>
                  <a:lnTo>
                    <a:pt x="181383" y="76166"/>
                  </a:lnTo>
                  <a:lnTo>
                    <a:pt x="184949" y="84457"/>
                  </a:lnTo>
                  <a:lnTo>
                    <a:pt x="197897" y="99661"/>
                  </a:lnTo>
                  <a:lnTo>
                    <a:pt x="224132" y="115484"/>
                  </a:lnTo>
                  <a:lnTo>
                    <a:pt x="271257" y="122823"/>
                  </a:lnTo>
                  <a:lnTo>
                    <a:pt x="323503" y="1246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598944" y="10669643"/>
            <a:ext cx="2545933" cy="526288"/>
            <a:chOff x="1598944" y="10669643"/>
            <a:chExt cx="2545933" cy="526288"/>
          </a:xfrm>
        </p:grpSpPr>
        <p:sp>
          <p:nvSpPr>
            <p:cNvPr id="49" name="Freeform 48"/>
            <p:cNvSpPr/>
            <p:nvPr/>
          </p:nvSpPr>
          <p:spPr>
            <a:xfrm>
              <a:off x="2092657" y="10669643"/>
              <a:ext cx="727881" cy="16465"/>
            </a:xfrm>
            <a:custGeom>
              <a:avLst/>
              <a:gdLst/>
              <a:ahLst/>
              <a:cxnLst/>
              <a:rect l="0" t="0" r="0" b="0"/>
              <a:pathLst>
                <a:path w="727881" h="16465">
                  <a:moveTo>
                    <a:pt x="0" y="10109"/>
                  </a:moveTo>
                  <a:lnTo>
                    <a:pt x="56284" y="10109"/>
                  </a:lnTo>
                  <a:lnTo>
                    <a:pt x="105789" y="10109"/>
                  </a:lnTo>
                  <a:lnTo>
                    <a:pt x="157775" y="10109"/>
                  </a:lnTo>
                  <a:lnTo>
                    <a:pt x="208749" y="15475"/>
                  </a:lnTo>
                  <a:lnTo>
                    <a:pt x="259422" y="13446"/>
                  </a:lnTo>
                  <a:lnTo>
                    <a:pt x="310007" y="16464"/>
                  </a:lnTo>
                  <a:lnTo>
                    <a:pt x="360566" y="13739"/>
                  </a:lnTo>
                  <a:lnTo>
                    <a:pt x="411116" y="11185"/>
                  </a:lnTo>
                  <a:lnTo>
                    <a:pt x="461664" y="10428"/>
                  </a:lnTo>
                  <a:lnTo>
                    <a:pt x="522113" y="3224"/>
                  </a:lnTo>
                  <a:lnTo>
                    <a:pt x="583977" y="636"/>
                  </a:lnTo>
                  <a:lnTo>
                    <a:pt x="645163" y="125"/>
                  </a:lnTo>
                  <a:lnTo>
                    <a:pt x="708098" y="5022"/>
                  </a:lnTo>
                  <a:lnTo>
                    <a:pt x="7278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598944" y="10796684"/>
              <a:ext cx="149992" cy="170426"/>
            </a:xfrm>
            <a:custGeom>
              <a:avLst/>
              <a:gdLst/>
              <a:ahLst/>
              <a:cxnLst/>
              <a:rect l="0" t="0" r="0" b="0"/>
              <a:pathLst>
                <a:path w="149992" h="170426">
                  <a:moveTo>
                    <a:pt x="149991" y="14491"/>
                  </a:moveTo>
                  <a:lnTo>
                    <a:pt x="107778" y="420"/>
                  </a:lnTo>
                  <a:lnTo>
                    <a:pt x="88546" y="0"/>
                  </a:lnTo>
                  <a:lnTo>
                    <a:pt x="31736" y="11876"/>
                  </a:lnTo>
                  <a:lnTo>
                    <a:pt x="9818" y="18196"/>
                  </a:lnTo>
                  <a:lnTo>
                    <a:pt x="3749" y="23700"/>
                  </a:lnTo>
                  <a:lnTo>
                    <a:pt x="826" y="30740"/>
                  </a:lnTo>
                  <a:lnTo>
                    <a:pt x="0" y="38803"/>
                  </a:lnTo>
                  <a:lnTo>
                    <a:pt x="2820" y="46425"/>
                  </a:lnTo>
                  <a:lnTo>
                    <a:pt x="14939" y="60884"/>
                  </a:lnTo>
                  <a:lnTo>
                    <a:pt x="78389" y="102038"/>
                  </a:lnTo>
                  <a:lnTo>
                    <a:pt x="93081" y="118551"/>
                  </a:lnTo>
                  <a:lnTo>
                    <a:pt x="98572" y="127672"/>
                  </a:lnTo>
                  <a:lnTo>
                    <a:pt x="98863" y="137122"/>
                  </a:lnTo>
                  <a:lnTo>
                    <a:pt x="90199" y="156609"/>
                  </a:lnTo>
                  <a:lnTo>
                    <a:pt x="82048" y="163153"/>
                  </a:lnTo>
                  <a:lnTo>
                    <a:pt x="61010" y="170425"/>
                  </a:lnTo>
                  <a:lnTo>
                    <a:pt x="51356" y="170117"/>
                  </a:lnTo>
                  <a:lnTo>
                    <a:pt x="8459" y="156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801820" y="10819685"/>
              <a:ext cx="98758" cy="133023"/>
            </a:xfrm>
            <a:custGeom>
              <a:avLst/>
              <a:gdLst/>
              <a:ahLst/>
              <a:cxnLst/>
              <a:rect l="0" t="0" r="0" b="0"/>
              <a:pathLst>
                <a:path w="98758" h="133023">
                  <a:moveTo>
                    <a:pt x="17882" y="21818"/>
                  </a:moveTo>
                  <a:lnTo>
                    <a:pt x="12515" y="81440"/>
                  </a:lnTo>
                  <a:lnTo>
                    <a:pt x="3811" y="112497"/>
                  </a:lnTo>
                  <a:lnTo>
                    <a:pt x="1761" y="114845"/>
                  </a:lnTo>
                  <a:lnTo>
                    <a:pt x="395" y="111918"/>
                  </a:lnTo>
                  <a:lnTo>
                    <a:pt x="0" y="96684"/>
                  </a:lnTo>
                  <a:lnTo>
                    <a:pt x="11894" y="42799"/>
                  </a:lnTo>
                  <a:lnTo>
                    <a:pt x="26841" y="17302"/>
                  </a:lnTo>
                  <a:lnTo>
                    <a:pt x="42082" y="5583"/>
                  </a:lnTo>
                  <a:lnTo>
                    <a:pt x="50864" y="886"/>
                  </a:lnTo>
                  <a:lnTo>
                    <a:pt x="58966" y="0"/>
                  </a:lnTo>
                  <a:lnTo>
                    <a:pt x="73958" y="5007"/>
                  </a:lnTo>
                  <a:lnTo>
                    <a:pt x="85114" y="17716"/>
                  </a:lnTo>
                  <a:lnTo>
                    <a:pt x="89662" y="25824"/>
                  </a:lnTo>
                  <a:lnTo>
                    <a:pt x="96960" y="78066"/>
                  </a:lnTo>
                  <a:lnTo>
                    <a:pt x="98757" y="1330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938187" y="10831991"/>
              <a:ext cx="101189" cy="113405"/>
            </a:xfrm>
            <a:custGeom>
              <a:avLst/>
              <a:gdLst/>
              <a:ahLst/>
              <a:cxnLst/>
              <a:rect l="0" t="0" r="0" b="0"/>
              <a:pathLst>
                <a:path w="101189" h="113405">
                  <a:moveTo>
                    <a:pt x="23047" y="9512"/>
                  </a:moveTo>
                  <a:lnTo>
                    <a:pt x="272" y="65796"/>
                  </a:lnTo>
                  <a:lnTo>
                    <a:pt x="0" y="76240"/>
                  </a:lnTo>
                  <a:lnTo>
                    <a:pt x="5690" y="93835"/>
                  </a:lnTo>
                  <a:lnTo>
                    <a:pt x="18702" y="106148"/>
                  </a:lnTo>
                  <a:lnTo>
                    <a:pt x="26890" y="111005"/>
                  </a:lnTo>
                  <a:lnTo>
                    <a:pt x="44974" y="113404"/>
                  </a:lnTo>
                  <a:lnTo>
                    <a:pt x="54514" y="112472"/>
                  </a:lnTo>
                  <a:lnTo>
                    <a:pt x="71105" y="105445"/>
                  </a:lnTo>
                  <a:lnTo>
                    <a:pt x="78674" y="100426"/>
                  </a:lnTo>
                  <a:lnTo>
                    <a:pt x="90080" y="85864"/>
                  </a:lnTo>
                  <a:lnTo>
                    <a:pt x="94694" y="77262"/>
                  </a:lnTo>
                  <a:lnTo>
                    <a:pt x="101188" y="38323"/>
                  </a:lnTo>
                  <a:lnTo>
                    <a:pt x="96717" y="16326"/>
                  </a:lnTo>
                  <a:lnTo>
                    <a:pt x="92379" y="7316"/>
                  </a:lnTo>
                  <a:lnTo>
                    <a:pt x="84994" y="2431"/>
                  </a:lnTo>
                  <a:lnTo>
                    <a:pt x="64807" y="0"/>
                  </a:lnTo>
                  <a:lnTo>
                    <a:pt x="46849" y="5659"/>
                  </a:lnTo>
                  <a:lnTo>
                    <a:pt x="23047" y="196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094062" y="10801066"/>
              <a:ext cx="237934" cy="128921"/>
            </a:xfrm>
            <a:custGeom>
              <a:avLst/>
              <a:gdLst/>
              <a:ahLst/>
              <a:cxnLst/>
              <a:rect l="0" t="0" r="0" b="0"/>
              <a:pathLst>
                <a:path w="237934" h="128921">
                  <a:moveTo>
                    <a:pt x="8704" y="40437"/>
                  </a:moveTo>
                  <a:lnTo>
                    <a:pt x="703" y="76424"/>
                  </a:lnTo>
                  <a:lnTo>
                    <a:pt x="0" y="88017"/>
                  </a:lnTo>
                  <a:lnTo>
                    <a:pt x="5210" y="106889"/>
                  </a:lnTo>
                  <a:lnTo>
                    <a:pt x="9744" y="115067"/>
                  </a:lnTo>
                  <a:lnTo>
                    <a:pt x="16137" y="119395"/>
                  </a:lnTo>
                  <a:lnTo>
                    <a:pt x="32227" y="121210"/>
                  </a:lnTo>
                  <a:lnTo>
                    <a:pt x="40112" y="117874"/>
                  </a:lnTo>
                  <a:lnTo>
                    <a:pt x="75799" y="84458"/>
                  </a:lnTo>
                  <a:lnTo>
                    <a:pt x="82639" y="83263"/>
                  </a:lnTo>
                  <a:lnTo>
                    <a:pt x="89446" y="85838"/>
                  </a:lnTo>
                  <a:lnTo>
                    <a:pt x="142116" y="122977"/>
                  </a:lnTo>
                  <a:lnTo>
                    <a:pt x="176411" y="128920"/>
                  </a:lnTo>
                  <a:lnTo>
                    <a:pt x="198938" y="124319"/>
                  </a:lnTo>
                  <a:lnTo>
                    <a:pt x="209663" y="119947"/>
                  </a:lnTo>
                  <a:lnTo>
                    <a:pt x="224574" y="106104"/>
                  </a:lnTo>
                  <a:lnTo>
                    <a:pt x="230123" y="97694"/>
                  </a:lnTo>
                  <a:lnTo>
                    <a:pt x="237933" y="59025"/>
                  </a:lnTo>
                  <a:lnTo>
                    <a:pt x="231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911522" y="10710080"/>
              <a:ext cx="748101" cy="19943"/>
            </a:xfrm>
            <a:custGeom>
              <a:avLst/>
              <a:gdLst/>
              <a:ahLst/>
              <a:cxnLst/>
              <a:rect l="0" t="0" r="0" b="0"/>
              <a:pathLst>
                <a:path w="748101" h="19943">
                  <a:moveTo>
                    <a:pt x="0" y="10110"/>
                  </a:moveTo>
                  <a:lnTo>
                    <a:pt x="40993" y="13105"/>
                  </a:lnTo>
                  <a:lnTo>
                    <a:pt x="86352" y="18814"/>
                  </a:lnTo>
                  <a:lnTo>
                    <a:pt x="146650" y="12994"/>
                  </a:lnTo>
                  <a:lnTo>
                    <a:pt x="197091" y="10965"/>
                  </a:lnTo>
                  <a:lnTo>
                    <a:pt x="254221" y="10363"/>
                  </a:lnTo>
                  <a:lnTo>
                    <a:pt x="311587" y="10185"/>
                  </a:lnTo>
                  <a:lnTo>
                    <a:pt x="360285" y="10132"/>
                  </a:lnTo>
                  <a:lnTo>
                    <a:pt x="416400" y="11240"/>
                  </a:lnTo>
                  <a:lnTo>
                    <a:pt x="474588" y="17059"/>
                  </a:lnTo>
                  <a:lnTo>
                    <a:pt x="529021" y="19283"/>
                  </a:lnTo>
                  <a:lnTo>
                    <a:pt x="585089" y="19942"/>
                  </a:lnTo>
                  <a:lnTo>
                    <a:pt x="642430" y="17169"/>
                  </a:lnTo>
                  <a:lnTo>
                    <a:pt x="703898" y="9916"/>
                  </a:lnTo>
                  <a:lnTo>
                    <a:pt x="748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042945" y="10699971"/>
              <a:ext cx="101096" cy="232519"/>
            </a:xfrm>
            <a:custGeom>
              <a:avLst/>
              <a:gdLst/>
              <a:ahLst/>
              <a:cxnLst/>
              <a:rect l="0" t="0" r="0" b="0"/>
              <a:pathLst>
                <a:path w="101096" h="232519">
                  <a:moveTo>
                    <a:pt x="101095" y="0"/>
                  </a:moveTo>
                  <a:lnTo>
                    <a:pt x="80613" y="61446"/>
                  </a:lnTo>
                  <a:lnTo>
                    <a:pt x="55921" y="119379"/>
                  </a:lnTo>
                  <a:lnTo>
                    <a:pt x="23409" y="180163"/>
                  </a:lnTo>
                  <a:lnTo>
                    <a:pt x="0" y="232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655888" y="11124567"/>
              <a:ext cx="13008" cy="70768"/>
            </a:xfrm>
            <a:custGeom>
              <a:avLst/>
              <a:gdLst/>
              <a:ahLst/>
              <a:cxnLst/>
              <a:rect l="0" t="0" r="0" b="0"/>
              <a:pathLst>
                <a:path w="13008" h="70768">
                  <a:moveTo>
                    <a:pt x="13007" y="0"/>
                  </a:moveTo>
                  <a:lnTo>
                    <a:pt x="2274" y="16101"/>
                  </a:lnTo>
                  <a:lnTo>
                    <a:pt x="0" y="32991"/>
                  </a:lnTo>
                  <a:lnTo>
                    <a:pt x="2898" y="707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679005" y="10972926"/>
              <a:ext cx="1" cy="10111"/>
            </a:xfrm>
            <a:custGeom>
              <a:avLst/>
              <a:gdLst/>
              <a:ahLst/>
              <a:cxnLst/>
              <a:rect l="0" t="0" r="0" b="0"/>
              <a:pathLst>
                <a:path w="1" h="10111">
                  <a:moveTo>
                    <a:pt x="0" y="0"/>
                  </a:moveTo>
                  <a:lnTo>
                    <a:pt x="0" y="10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749771" y="11047124"/>
              <a:ext cx="111205" cy="148211"/>
            </a:xfrm>
            <a:custGeom>
              <a:avLst/>
              <a:gdLst/>
              <a:ahLst/>
              <a:cxnLst/>
              <a:rect l="0" t="0" r="0" b="0"/>
              <a:pathLst>
                <a:path w="111205" h="148211">
                  <a:moveTo>
                    <a:pt x="0" y="47116"/>
                  </a:moveTo>
                  <a:lnTo>
                    <a:pt x="2995" y="88107"/>
                  </a:lnTo>
                  <a:lnTo>
                    <a:pt x="5367" y="98032"/>
                  </a:lnTo>
                  <a:lnTo>
                    <a:pt x="8071" y="101278"/>
                  </a:lnTo>
                  <a:lnTo>
                    <a:pt x="10997" y="100073"/>
                  </a:lnTo>
                  <a:lnTo>
                    <a:pt x="14071" y="95900"/>
                  </a:lnTo>
                  <a:lnTo>
                    <a:pt x="22405" y="44665"/>
                  </a:lnTo>
                  <a:lnTo>
                    <a:pt x="29053" y="21314"/>
                  </a:lnTo>
                  <a:lnTo>
                    <a:pt x="39497" y="3448"/>
                  </a:lnTo>
                  <a:lnTo>
                    <a:pt x="46550" y="32"/>
                  </a:lnTo>
                  <a:lnTo>
                    <a:pt x="54622" y="0"/>
                  </a:lnTo>
                  <a:lnTo>
                    <a:pt x="63374" y="2226"/>
                  </a:lnTo>
                  <a:lnTo>
                    <a:pt x="70331" y="7080"/>
                  </a:lnTo>
                  <a:lnTo>
                    <a:pt x="81057" y="21459"/>
                  </a:lnTo>
                  <a:lnTo>
                    <a:pt x="92673" y="75951"/>
                  </a:lnTo>
                  <a:lnTo>
                    <a:pt x="108357" y="136984"/>
                  </a:lnTo>
                  <a:lnTo>
                    <a:pt x="111204" y="1482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982289" y="11003255"/>
              <a:ext cx="106716" cy="192676"/>
            </a:xfrm>
            <a:custGeom>
              <a:avLst/>
              <a:gdLst/>
              <a:ahLst/>
              <a:cxnLst/>
              <a:rect l="0" t="0" r="0" b="0"/>
              <a:pathLst>
                <a:path w="106716" h="192676">
                  <a:moveTo>
                    <a:pt x="0" y="0"/>
                  </a:moveTo>
                  <a:lnTo>
                    <a:pt x="8704" y="61650"/>
                  </a:lnTo>
                  <a:lnTo>
                    <a:pt x="16779" y="124421"/>
                  </a:lnTo>
                  <a:lnTo>
                    <a:pt x="22534" y="178256"/>
                  </a:lnTo>
                  <a:lnTo>
                    <a:pt x="25741" y="192675"/>
                  </a:lnTo>
                  <a:lnTo>
                    <a:pt x="23422" y="184106"/>
                  </a:lnTo>
                  <a:lnTo>
                    <a:pt x="31637" y="124478"/>
                  </a:lnTo>
                  <a:lnTo>
                    <a:pt x="38773" y="103624"/>
                  </a:lnTo>
                  <a:lnTo>
                    <a:pt x="49433" y="86867"/>
                  </a:lnTo>
                  <a:lnTo>
                    <a:pt x="57667" y="82623"/>
                  </a:lnTo>
                  <a:lnTo>
                    <a:pt x="78798" y="80903"/>
                  </a:lnTo>
                  <a:lnTo>
                    <a:pt x="87353" y="84264"/>
                  </a:lnTo>
                  <a:lnTo>
                    <a:pt x="99854" y="96984"/>
                  </a:lnTo>
                  <a:lnTo>
                    <a:pt x="106160" y="119861"/>
                  </a:lnTo>
                  <a:lnTo>
                    <a:pt x="106715" y="146502"/>
                  </a:lnTo>
                  <a:lnTo>
                    <a:pt x="99474" y="169576"/>
                  </a:lnTo>
                  <a:lnTo>
                    <a:pt x="92151" y="177077"/>
                  </a:lnTo>
                  <a:lnTo>
                    <a:pt x="72033" y="185412"/>
                  </a:lnTo>
                  <a:lnTo>
                    <a:pt x="63748" y="185388"/>
                  </a:lnTo>
                  <a:lnTo>
                    <a:pt x="57101" y="183124"/>
                  </a:lnTo>
                  <a:lnTo>
                    <a:pt x="40437" y="171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053055" y="11055235"/>
              <a:ext cx="161752" cy="119881"/>
            </a:xfrm>
            <a:custGeom>
              <a:avLst/>
              <a:gdLst/>
              <a:ahLst/>
              <a:cxnLst/>
              <a:rect l="0" t="0" r="0" b="0"/>
              <a:pathLst>
                <a:path w="161752" h="119881">
                  <a:moveTo>
                    <a:pt x="0" y="99661"/>
                  </a:moveTo>
                  <a:lnTo>
                    <a:pt x="59621" y="94294"/>
                  </a:lnTo>
                  <a:lnTo>
                    <a:pt x="111067" y="76183"/>
                  </a:lnTo>
                  <a:lnTo>
                    <a:pt x="121222" y="70530"/>
                  </a:lnTo>
                  <a:lnTo>
                    <a:pt x="135501" y="52268"/>
                  </a:lnTo>
                  <a:lnTo>
                    <a:pt x="140881" y="41107"/>
                  </a:lnTo>
                  <a:lnTo>
                    <a:pt x="143864" y="19720"/>
                  </a:lnTo>
                  <a:lnTo>
                    <a:pt x="143087" y="9300"/>
                  </a:lnTo>
                  <a:lnTo>
                    <a:pt x="136952" y="3475"/>
                  </a:lnTo>
                  <a:lnTo>
                    <a:pt x="115159" y="0"/>
                  </a:lnTo>
                  <a:lnTo>
                    <a:pt x="104854" y="2892"/>
                  </a:lnTo>
                  <a:lnTo>
                    <a:pt x="87414" y="15092"/>
                  </a:lnTo>
                  <a:lnTo>
                    <a:pt x="78165" y="34742"/>
                  </a:lnTo>
                  <a:lnTo>
                    <a:pt x="75178" y="57329"/>
                  </a:lnTo>
                  <a:lnTo>
                    <a:pt x="77594" y="78600"/>
                  </a:lnTo>
                  <a:lnTo>
                    <a:pt x="82058" y="86744"/>
                  </a:lnTo>
                  <a:lnTo>
                    <a:pt x="96003" y="98787"/>
                  </a:lnTo>
                  <a:lnTo>
                    <a:pt x="131291" y="114548"/>
                  </a:lnTo>
                  <a:lnTo>
                    <a:pt x="161751" y="1198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305791" y="10962817"/>
              <a:ext cx="30329" cy="232518"/>
            </a:xfrm>
            <a:custGeom>
              <a:avLst/>
              <a:gdLst/>
              <a:ahLst/>
              <a:cxnLst/>
              <a:rect l="0" t="0" r="0" b="0"/>
              <a:pathLst>
                <a:path w="30329" h="232518">
                  <a:moveTo>
                    <a:pt x="0" y="0"/>
                  </a:moveTo>
                  <a:lnTo>
                    <a:pt x="0" y="54985"/>
                  </a:lnTo>
                  <a:lnTo>
                    <a:pt x="5367" y="108086"/>
                  </a:lnTo>
                  <a:lnTo>
                    <a:pt x="10296" y="166044"/>
                  </a:lnTo>
                  <a:lnTo>
                    <a:pt x="20921" y="212938"/>
                  </a:lnTo>
                  <a:lnTo>
                    <a:pt x="30328" y="232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245134" y="11053802"/>
              <a:ext cx="131424" cy="20220"/>
            </a:xfrm>
            <a:custGeom>
              <a:avLst/>
              <a:gdLst/>
              <a:ahLst/>
              <a:cxnLst/>
              <a:rect l="0" t="0" r="0" b="0"/>
              <a:pathLst>
                <a:path w="131424" h="20220">
                  <a:moveTo>
                    <a:pt x="0" y="20219"/>
                  </a:moveTo>
                  <a:lnTo>
                    <a:pt x="35986" y="12217"/>
                  </a:lnTo>
                  <a:lnTo>
                    <a:pt x="96223" y="3439"/>
                  </a:lnTo>
                  <a:lnTo>
                    <a:pt x="1314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416995" y="11011926"/>
              <a:ext cx="727882" cy="139267"/>
            </a:xfrm>
            <a:custGeom>
              <a:avLst/>
              <a:gdLst/>
              <a:ahLst/>
              <a:cxnLst/>
              <a:rect l="0" t="0" r="0" b="0"/>
              <a:pathLst>
                <a:path w="727882" h="139267">
                  <a:moveTo>
                    <a:pt x="0" y="51985"/>
                  </a:moveTo>
                  <a:lnTo>
                    <a:pt x="5367" y="108269"/>
                  </a:lnTo>
                  <a:lnTo>
                    <a:pt x="11441" y="117589"/>
                  </a:lnTo>
                  <a:lnTo>
                    <a:pt x="30171" y="130940"/>
                  </a:lnTo>
                  <a:lnTo>
                    <a:pt x="53473" y="134628"/>
                  </a:lnTo>
                  <a:lnTo>
                    <a:pt x="65977" y="134039"/>
                  </a:lnTo>
                  <a:lnTo>
                    <a:pt x="85861" y="124398"/>
                  </a:lnTo>
                  <a:lnTo>
                    <a:pt x="94309" y="117109"/>
                  </a:lnTo>
                  <a:lnTo>
                    <a:pt x="98818" y="108881"/>
                  </a:lnTo>
                  <a:lnTo>
                    <a:pt x="102042" y="87939"/>
                  </a:lnTo>
                  <a:lnTo>
                    <a:pt x="103973" y="89434"/>
                  </a:lnTo>
                  <a:lnTo>
                    <a:pt x="115052" y="104642"/>
                  </a:lnTo>
                  <a:lnTo>
                    <a:pt x="138923" y="129908"/>
                  </a:lnTo>
                  <a:lnTo>
                    <a:pt x="157971" y="137164"/>
                  </a:lnTo>
                  <a:lnTo>
                    <a:pt x="180290" y="139266"/>
                  </a:lnTo>
                  <a:lnTo>
                    <a:pt x="201442" y="136456"/>
                  </a:lnTo>
                  <a:lnTo>
                    <a:pt x="210677" y="130764"/>
                  </a:lnTo>
                  <a:lnTo>
                    <a:pt x="226929" y="112459"/>
                  </a:lnTo>
                  <a:lnTo>
                    <a:pt x="231039" y="102411"/>
                  </a:lnTo>
                  <a:lnTo>
                    <a:pt x="232609" y="82260"/>
                  </a:lnTo>
                  <a:lnTo>
                    <a:pt x="235949" y="76662"/>
                  </a:lnTo>
                  <a:lnTo>
                    <a:pt x="241544" y="74052"/>
                  </a:lnTo>
                  <a:lnTo>
                    <a:pt x="301968" y="69371"/>
                  </a:lnTo>
                  <a:lnTo>
                    <a:pt x="321794" y="63082"/>
                  </a:lnTo>
                  <a:lnTo>
                    <a:pt x="338095" y="52799"/>
                  </a:lnTo>
                  <a:lnTo>
                    <a:pt x="342217" y="44664"/>
                  </a:lnTo>
                  <a:lnTo>
                    <a:pt x="343801" y="23645"/>
                  </a:lnTo>
                  <a:lnTo>
                    <a:pt x="340405" y="15120"/>
                  </a:lnTo>
                  <a:lnTo>
                    <a:pt x="327645" y="2651"/>
                  </a:lnTo>
                  <a:lnTo>
                    <a:pt x="319525" y="0"/>
                  </a:lnTo>
                  <a:lnTo>
                    <a:pt x="301516" y="50"/>
                  </a:lnTo>
                  <a:lnTo>
                    <a:pt x="285274" y="6812"/>
                  </a:lnTo>
                  <a:lnTo>
                    <a:pt x="277798" y="11761"/>
                  </a:lnTo>
                  <a:lnTo>
                    <a:pt x="266496" y="26244"/>
                  </a:lnTo>
                  <a:lnTo>
                    <a:pt x="261910" y="34825"/>
                  </a:lnTo>
                  <a:lnTo>
                    <a:pt x="259808" y="53344"/>
                  </a:lnTo>
                  <a:lnTo>
                    <a:pt x="260821" y="63001"/>
                  </a:lnTo>
                  <a:lnTo>
                    <a:pt x="265989" y="71685"/>
                  </a:lnTo>
                  <a:lnTo>
                    <a:pt x="283713" y="87325"/>
                  </a:lnTo>
                  <a:lnTo>
                    <a:pt x="313585" y="103393"/>
                  </a:lnTo>
                  <a:lnTo>
                    <a:pt x="333697" y="105536"/>
                  </a:lnTo>
                  <a:lnTo>
                    <a:pt x="374066" y="97759"/>
                  </a:lnTo>
                  <a:lnTo>
                    <a:pt x="399016" y="83271"/>
                  </a:lnTo>
                  <a:lnTo>
                    <a:pt x="441271" y="45034"/>
                  </a:lnTo>
                  <a:lnTo>
                    <a:pt x="456246" y="19598"/>
                  </a:lnTo>
                  <a:lnTo>
                    <a:pt x="455806" y="12421"/>
                  </a:lnTo>
                  <a:lnTo>
                    <a:pt x="452142" y="6513"/>
                  </a:lnTo>
                  <a:lnTo>
                    <a:pt x="446330" y="1451"/>
                  </a:lnTo>
                  <a:lnTo>
                    <a:pt x="437963" y="324"/>
                  </a:lnTo>
                  <a:lnTo>
                    <a:pt x="416684" y="5062"/>
                  </a:lnTo>
                  <a:lnTo>
                    <a:pt x="390176" y="20360"/>
                  </a:lnTo>
                  <a:lnTo>
                    <a:pt x="384801" y="28655"/>
                  </a:lnTo>
                  <a:lnTo>
                    <a:pt x="378828" y="49854"/>
                  </a:lnTo>
                  <a:lnTo>
                    <a:pt x="379481" y="59550"/>
                  </a:lnTo>
                  <a:lnTo>
                    <a:pt x="386199" y="76316"/>
                  </a:lnTo>
                  <a:lnTo>
                    <a:pt x="407978" y="98384"/>
                  </a:lnTo>
                  <a:lnTo>
                    <a:pt x="432187" y="103309"/>
                  </a:lnTo>
                  <a:lnTo>
                    <a:pt x="482759" y="97320"/>
                  </a:lnTo>
                  <a:lnTo>
                    <a:pt x="524075" y="81742"/>
                  </a:lnTo>
                  <a:lnTo>
                    <a:pt x="540325" y="86178"/>
                  </a:lnTo>
                  <a:lnTo>
                    <a:pt x="552039" y="98634"/>
                  </a:lnTo>
                  <a:lnTo>
                    <a:pt x="556736" y="106673"/>
                  </a:lnTo>
                  <a:lnTo>
                    <a:pt x="560990" y="108663"/>
                  </a:lnTo>
                  <a:lnTo>
                    <a:pt x="564950" y="106619"/>
                  </a:lnTo>
                  <a:lnTo>
                    <a:pt x="609087" y="51041"/>
                  </a:lnTo>
                  <a:lnTo>
                    <a:pt x="643009" y="32111"/>
                  </a:lnTo>
                  <a:lnTo>
                    <a:pt x="653327" y="30873"/>
                  </a:lnTo>
                  <a:lnTo>
                    <a:pt x="670783" y="35488"/>
                  </a:lnTo>
                  <a:lnTo>
                    <a:pt x="686029" y="48023"/>
                  </a:lnTo>
                  <a:lnTo>
                    <a:pt x="699170" y="64827"/>
                  </a:lnTo>
                  <a:lnTo>
                    <a:pt x="724586" y="124035"/>
                  </a:lnTo>
                  <a:lnTo>
                    <a:pt x="727881" y="132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587184" y="11573971"/>
            <a:ext cx="2011782" cy="379573"/>
            <a:chOff x="1587184" y="11573971"/>
            <a:chExt cx="2011782" cy="379573"/>
          </a:xfrm>
        </p:grpSpPr>
        <p:sp>
          <p:nvSpPr>
            <p:cNvPr id="65" name="Freeform 64"/>
            <p:cNvSpPr/>
            <p:nvPr/>
          </p:nvSpPr>
          <p:spPr>
            <a:xfrm>
              <a:off x="1900577" y="11634704"/>
              <a:ext cx="818867" cy="35775"/>
            </a:xfrm>
            <a:custGeom>
              <a:avLst/>
              <a:gdLst/>
              <a:ahLst/>
              <a:cxnLst/>
              <a:rect l="0" t="0" r="0" b="0"/>
              <a:pathLst>
                <a:path w="818867" h="35775">
                  <a:moveTo>
                    <a:pt x="0" y="35774"/>
                  </a:moveTo>
                  <a:lnTo>
                    <a:pt x="60925" y="18531"/>
                  </a:lnTo>
                  <a:lnTo>
                    <a:pt x="119702" y="8363"/>
                  </a:lnTo>
                  <a:lnTo>
                    <a:pt x="180279" y="6021"/>
                  </a:lnTo>
                  <a:lnTo>
                    <a:pt x="235012" y="5616"/>
                  </a:lnTo>
                  <a:lnTo>
                    <a:pt x="283180" y="5496"/>
                  </a:lnTo>
                  <a:lnTo>
                    <a:pt x="336641" y="5460"/>
                  </a:lnTo>
                  <a:lnTo>
                    <a:pt x="384433" y="5450"/>
                  </a:lnTo>
                  <a:lnTo>
                    <a:pt x="437783" y="5447"/>
                  </a:lnTo>
                  <a:lnTo>
                    <a:pt x="485541" y="5445"/>
                  </a:lnTo>
                  <a:lnTo>
                    <a:pt x="538882" y="78"/>
                  </a:lnTo>
                  <a:lnTo>
                    <a:pt x="602267" y="2097"/>
                  </a:lnTo>
                  <a:lnTo>
                    <a:pt x="661715" y="0"/>
                  </a:lnTo>
                  <a:lnTo>
                    <a:pt x="725117" y="4728"/>
                  </a:lnTo>
                  <a:lnTo>
                    <a:pt x="778548" y="5303"/>
                  </a:lnTo>
                  <a:lnTo>
                    <a:pt x="818866" y="54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587184" y="11690697"/>
              <a:ext cx="121314" cy="212300"/>
            </a:xfrm>
            <a:custGeom>
              <a:avLst/>
              <a:gdLst/>
              <a:ahLst/>
              <a:cxnLst/>
              <a:rect l="0" t="0" r="0" b="0"/>
              <a:pathLst>
                <a:path w="121314" h="212300">
                  <a:moveTo>
                    <a:pt x="121313" y="0"/>
                  </a:moveTo>
                  <a:lnTo>
                    <a:pt x="65030" y="0"/>
                  </a:lnTo>
                  <a:lnTo>
                    <a:pt x="26257" y="10734"/>
                  </a:lnTo>
                  <a:lnTo>
                    <a:pt x="8675" y="24989"/>
                  </a:lnTo>
                  <a:lnTo>
                    <a:pt x="2413" y="33509"/>
                  </a:lnTo>
                  <a:lnTo>
                    <a:pt x="1609" y="42559"/>
                  </a:lnTo>
                  <a:lnTo>
                    <a:pt x="9701" y="61599"/>
                  </a:lnTo>
                  <a:lnTo>
                    <a:pt x="35406" y="100158"/>
                  </a:lnTo>
                  <a:lnTo>
                    <a:pt x="76178" y="142963"/>
                  </a:lnTo>
                  <a:lnTo>
                    <a:pt x="81409" y="165382"/>
                  </a:lnTo>
                  <a:lnTo>
                    <a:pt x="81231" y="177651"/>
                  </a:lnTo>
                  <a:lnTo>
                    <a:pt x="76619" y="186954"/>
                  </a:lnTo>
                  <a:lnTo>
                    <a:pt x="59514" y="200286"/>
                  </a:lnTo>
                  <a:lnTo>
                    <a:pt x="0" y="2122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751004" y="11770895"/>
              <a:ext cx="106431" cy="172540"/>
            </a:xfrm>
            <a:custGeom>
              <a:avLst/>
              <a:gdLst/>
              <a:ahLst/>
              <a:cxnLst/>
              <a:rect l="0" t="0" r="0" b="0"/>
              <a:pathLst>
                <a:path w="106431" h="172540">
                  <a:moveTo>
                    <a:pt x="38369" y="31006"/>
                  </a:moveTo>
                  <a:lnTo>
                    <a:pt x="27635" y="41741"/>
                  </a:lnTo>
                  <a:lnTo>
                    <a:pt x="15594" y="69881"/>
                  </a:lnTo>
                  <a:lnTo>
                    <a:pt x="2585" y="117606"/>
                  </a:lnTo>
                  <a:lnTo>
                    <a:pt x="1034" y="116822"/>
                  </a:lnTo>
                  <a:lnTo>
                    <a:pt x="0" y="111805"/>
                  </a:lnTo>
                  <a:lnTo>
                    <a:pt x="3911" y="83278"/>
                  </a:lnTo>
                  <a:lnTo>
                    <a:pt x="29491" y="31233"/>
                  </a:lnTo>
                  <a:lnTo>
                    <a:pt x="43410" y="13135"/>
                  </a:lnTo>
                  <a:lnTo>
                    <a:pt x="60828" y="1347"/>
                  </a:lnTo>
                  <a:lnTo>
                    <a:pt x="69068" y="0"/>
                  </a:lnTo>
                  <a:lnTo>
                    <a:pt x="76807" y="1349"/>
                  </a:lnTo>
                  <a:lnTo>
                    <a:pt x="84213" y="4495"/>
                  </a:lnTo>
                  <a:lnTo>
                    <a:pt x="95438" y="16978"/>
                  </a:lnTo>
                  <a:lnTo>
                    <a:pt x="100004" y="25024"/>
                  </a:lnTo>
                  <a:lnTo>
                    <a:pt x="106430" y="63182"/>
                  </a:lnTo>
                  <a:lnTo>
                    <a:pt x="101653" y="118321"/>
                  </a:lnTo>
                  <a:lnTo>
                    <a:pt x="99026" y="172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907299" y="11798985"/>
              <a:ext cx="97348" cy="117192"/>
            </a:xfrm>
            <a:custGeom>
              <a:avLst/>
              <a:gdLst/>
              <a:ahLst/>
              <a:cxnLst/>
              <a:rect l="0" t="0" r="0" b="0"/>
              <a:pathLst>
                <a:path w="97348" h="117192">
                  <a:moveTo>
                    <a:pt x="43825" y="13026"/>
                  </a:moveTo>
                  <a:lnTo>
                    <a:pt x="10461" y="48636"/>
                  </a:lnTo>
                  <a:lnTo>
                    <a:pt x="1664" y="65920"/>
                  </a:lnTo>
                  <a:lnTo>
                    <a:pt x="0" y="87831"/>
                  </a:lnTo>
                  <a:lnTo>
                    <a:pt x="1129" y="99964"/>
                  </a:lnTo>
                  <a:lnTo>
                    <a:pt x="6375" y="108053"/>
                  </a:lnTo>
                  <a:lnTo>
                    <a:pt x="14365" y="113445"/>
                  </a:lnTo>
                  <a:lnTo>
                    <a:pt x="24185" y="117040"/>
                  </a:lnTo>
                  <a:lnTo>
                    <a:pt x="34102" y="117191"/>
                  </a:lnTo>
                  <a:lnTo>
                    <a:pt x="54106" y="111366"/>
                  </a:lnTo>
                  <a:lnTo>
                    <a:pt x="71234" y="95298"/>
                  </a:lnTo>
                  <a:lnTo>
                    <a:pt x="95169" y="53740"/>
                  </a:lnTo>
                  <a:lnTo>
                    <a:pt x="97347" y="30372"/>
                  </a:lnTo>
                  <a:lnTo>
                    <a:pt x="96356" y="17850"/>
                  </a:lnTo>
                  <a:lnTo>
                    <a:pt x="91202" y="9502"/>
                  </a:lnTo>
                  <a:lnTo>
                    <a:pt x="83273" y="3937"/>
                  </a:lnTo>
                  <a:lnTo>
                    <a:pt x="73493" y="227"/>
                  </a:lnTo>
                  <a:lnTo>
                    <a:pt x="63604" y="0"/>
                  </a:lnTo>
                  <a:lnTo>
                    <a:pt x="35832" y="9292"/>
                  </a:lnTo>
                  <a:lnTo>
                    <a:pt x="13497" y="231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032000" y="11801901"/>
              <a:ext cx="252737" cy="135520"/>
            </a:xfrm>
            <a:custGeom>
              <a:avLst/>
              <a:gdLst/>
              <a:ahLst/>
              <a:cxnLst/>
              <a:rect l="0" t="0" r="0" b="0"/>
              <a:pathLst>
                <a:path w="252737" h="135520">
                  <a:moveTo>
                    <a:pt x="0" y="20219"/>
                  </a:moveTo>
                  <a:lnTo>
                    <a:pt x="6948" y="46679"/>
                  </a:lnTo>
                  <a:lnTo>
                    <a:pt x="15060" y="108920"/>
                  </a:lnTo>
                  <a:lnTo>
                    <a:pt x="21273" y="116421"/>
                  </a:lnTo>
                  <a:lnTo>
                    <a:pt x="40157" y="124756"/>
                  </a:lnTo>
                  <a:lnTo>
                    <a:pt x="50360" y="123608"/>
                  </a:lnTo>
                  <a:lnTo>
                    <a:pt x="70683" y="113348"/>
                  </a:lnTo>
                  <a:lnTo>
                    <a:pt x="117345" y="65325"/>
                  </a:lnTo>
                  <a:lnTo>
                    <a:pt x="125407" y="62645"/>
                  </a:lnTo>
                  <a:lnTo>
                    <a:pt x="143352" y="65659"/>
                  </a:lnTo>
                  <a:lnTo>
                    <a:pt x="149485" y="71855"/>
                  </a:lnTo>
                  <a:lnTo>
                    <a:pt x="170869" y="121235"/>
                  </a:lnTo>
                  <a:lnTo>
                    <a:pt x="179063" y="128001"/>
                  </a:lnTo>
                  <a:lnTo>
                    <a:pt x="200148" y="135519"/>
                  </a:lnTo>
                  <a:lnTo>
                    <a:pt x="208691" y="134153"/>
                  </a:lnTo>
                  <a:lnTo>
                    <a:pt x="215510" y="129875"/>
                  </a:lnTo>
                  <a:lnTo>
                    <a:pt x="226082" y="115009"/>
                  </a:lnTo>
                  <a:lnTo>
                    <a:pt x="237225" y="81379"/>
                  </a:lnTo>
                  <a:lnTo>
                    <a:pt x="247282" y="21838"/>
                  </a:lnTo>
                  <a:lnTo>
                    <a:pt x="25273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962070" y="11573971"/>
              <a:ext cx="636896" cy="35852"/>
            </a:xfrm>
            <a:custGeom>
              <a:avLst/>
              <a:gdLst/>
              <a:ahLst/>
              <a:cxnLst/>
              <a:rect l="0" t="0" r="0" b="0"/>
              <a:pathLst>
                <a:path w="636896" h="35852">
                  <a:moveTo>
                    <a:pt x="0" y="35851"/>
                  </a:moveTo>
                  <a:lnTo>
                    <a:pt x="51989" y="35851"/>
                  </a:lnTo>
                  <a:lnTo>
                    <a:pt x="115482" y="30483"/>
                  </a:lnTo>
                  <a:lnTo>
                    <a:pt x="167761" y="32513"/>
                  </a:lnTo>
                  <a:lnTo>
                    <a:pt x="229555" y="34862"/>
                  </a:lnTo>
                  <a:lnTo>
                    <a:pt x="292296" y="30191"/>
                  </a:lnTo>
                  <a:lnTo>
                    <a:pt x="342837" y="27060"/>
                  </a:lnTo>
                  <a:lnTo>
                    <a:pt x="397002" y="26132"/>
                  </a:lnTo>
                  <a:lnTo>
                    <a:pt x="453718" y="18871"/>
                  </a:lnTo>
                  <a:lnTo>
                    <a:pt x="510684" y="13277"/>
                  </a:lnTo>
                  <a:lnTo>
                    <a:pt x="572432" y="5421"/>
                  </a:lnTo>
                  <a:lnTo>
                    <a:pt x="604315" y="0"/>
                  </a:lnTo>
                  <a:lnTo>
                    <a:pt x="636895" y="55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708724" y="11738735"/>
              <a:ext cx="111814" cy="214809"/>
            </a:xfrm>
            <a:custGeom>
              <a:avLst/>
              <a:gdLst/>
              <a:ahLst/>
              <a:cxnLst/>
              <a:rect l="0" t="0" r="0" b="0"/>
              <a:pathLst>
                <a:path w="111814" h="214809">
                  <a:moveTo>
                    <a:pt x="101704" y="42947"/>
                  </a:moveTo>
                  <a:lnTo>
                    <a:pt x="96337" y="21481"/>
                  </a:lnTo>
                  <a:lnTo>
                    <a:pt x="91386" y="14034"/>
                  </a:lnTo>
                  <a:lnTo>
                    <a:pt x="76900" y="2763"/>
                  </a:lnTo>
                  <a:lnTo>
                    <a:pt x="59228" y="0"/>
                  </a:lnTo>
                  <a:lnTo>
                    <a:pt x="49798" y="837"/>
                  </a:lnTo>
                  <a:lnTo>
                    <a:pt x="33329" y="7757"/>
                  </a:lnTo>
                  <a:lnTo>
                    <a:pt x="18521" y="19445"/>
                  </a:lnTo>
                  <a:lnTo>
                    <a:pt x="4452" y="35871"/>
                  </a:lnTo>
                  <a:lnTo>
                    <a:pt x="924" y="44970"/>
                  </a:lnTo>
                  <a:lnTo>
                    <a:pt x="0" y="64066"/>
                  </a:lnTo>
                  <a:lnTo>
                    <a:pt x="3573" y="71629"/>
                  </a:lnTo>
                  <a:lnTo>
                    <a:pt x="16529" y="83029"/>
                  </a:lnTo>
                  <a:lnTo>
                    <a:pt x="42769" y="95760"/>
                  </a:lnTo>
                  <a:lnTo>
                    <a:pt x="52304" y="96129"/>
                  </a:lnTo>
                  <a:lnTo>
                    <a:pt x="71886" y="90547"/>
                  </a:lnTo>
                  <a:lnTo>
                    <a:pt x="96488" y="74773"/>
                  </a:lnTo>
                  <a:lnTo>
                    <a:pt x="105002" y="56343"/>
                  </a:lnTo>
                  <a:lnTo>
                    <a:pt x="107273" y="45138"/>
                  </a:lnTo>
                  <a:lnTo>
                    <a:pt x="106540" y="35422"/>
                  </a:lnTo>
                  <a:lnTo>
                    <a:pt x="99734" y="18635"/>
                  </a:lnTo>
                  <a:lnTo>
                    <a:pt x="95898" y="16630"/>
                  </a:lnTo>
                  <a:lnTo>
                    <a:pt x="92217" y="18662"/>
                  </a:lnTo>
                  <a:lnTo>
                    <a:pt x="88640" y="23387"/>
                  </a:lnTo>
                  <a:lnTo>
                    <a:pt x="83605" y="56871"/>
                  </a:lnTo>
                  <a:lnTo>
                    <a:pt x="88851" y="117379"/>
                  </a:lnTo>
                  <a:lnTo>
                    <a:pt x="93028" y="157734"/>
                  </a:lnTo>
                  <a:lnTo>
                    <a:pt x="111813" y="2148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903225" y="11700807"/>
              <a:ext cx="89174" cy="242628"/>
            </a:xfrm>
            <a:custGeom>
              <a:avLst/>
              <a:gdLst/>
              <a:ahLst/>
              <a:cxnLst/>
              <a:rect l="0" t="0" r="0" b="0"/>
              <a:pathLst>
                <a:path w="89174" h="242628">
                  <a:moveTo>
                    <a:pt x="89173" y="0"/>
                  </a:moveTo>
                  <a:lnTo>
                    <a:pt x="46960" y="19437"/>
                  </a:lnTo>
                  <a:lnTo>
                    <a:pt x="23248" y="43202"/>
                  </a:lnTo>
                  <a:lnTo>
                    <a:pt x="7360" y="76952"/>
                  </a:lnTo>
                  <a:lnTo>
                    <a:pt x="0" y="128609"/>
                  </a:lnTo>
                  <a:lnTo>
                    <a:pt x="1541" y="179084"/>
                  </a:lnTo>
                  <a:lnTo>
                    <a:pt x="15706" y="233387"/>
                  </a:lnTo>
                  <a:lnTo>
                    <a:pt x="18407" y="242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850866" y="11812011"/>
              <a:ext cx="111205" cy="20220"/>
            </a:xfrm>
            <a:custGeom>
              <a:avLst/>
              <a:gdLst/>
              <a:ahLst/>
              <a:cxnLst/>
              <a:rect l="0" t="0" r="0" b="0"/>
              <a:pathLst>
                <a:path w="111205" h="20220">
                  <a:moveTo>
                    <a:pt x="0" y="20219"/>
                  </a:moveTo>
                  <a:lnTo>
                    <a:pt x="35986" y="12217"/>
                  </a:lnTo>
                  <a:lnTo>
                    <a:pt x="94712" y="2293"/>
                  </a:lnTo>
                  <a:lnTo>
                    <a:pt x="1112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002507" y="11825796"/>
              <a:ext cx="70768" cy="76533"/>
            </a:xfrm>
            <a:custGeom>
              <a:avLst/>
              <a:gdLst/>
              <a:ahLst/>
              <a:cxnLst/>
              <a:rect l="0" t="0" r="0" b="0"/>
              <a:pathLst>
                <a:path w="70768" h="76533">
                  <a:moveTo>
                    <a:pt x="0" y="16543"/>
                  </a:moveTo>
                  <a:lnTo>
                    <a:pt x="5367" y="72827"/>
                  </a:lnTo>
                  <a:lnTo>
                    <a:pt x="6948" y="76532"/>
                  </a:lnTo>
                  <a:lnTo>
                    <a:pt x="8002" y="74508"/>
                  </a:lnTo>
                  <a:lnTo>
                    <a:pt x="12079" y="22304"/>
                  </a:lnTo>
                  <a:lnTo>
                    <a:pt x="20720" y="3752"/>
                  </a:lnTo>
                  <a:lnTo>
                    <a:pt x="26169" y="153"/>
                  </a:lnTo>
                  <a:lnTo>
                    <a:pt x="32049" y="0"/>
                  </a:lnTo>
                  <a:lnTo>
                    <a:pt x="44573" y="5821"/>
                  </a:lnTo>
                  <a:lnTo>
                    <a:pt x="70767" y="266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127957" y="11801901"/>
              <a:ext cx="107069" cy="121315"/>
            </a:xfrm>
            <a:custGeom>
              <a:avLst/>
              <a:gdLst/>
              <a:ahLst/>
              <a:cxnLst/>
              <a:rect l="0" t="0" r="0" b="0"/>
              <a:pathLst>
                <a:path w="107069" h="121315">
                  <a:moveTo>
                    <a:pt x="76739" y="0"/>
                  </a:moveTo>
                  <a:lnTo>
                    <a:pt x="46702" y="9195"/>
                  </a:lnTo>
                  <a:lnTo>
                    <a:pt x="31189" y="19438"/>
                  </a:lnTo>
                  <a:lnTo>
                    <a:pt x="9825" y="48569"/>
                  </a:lnTo>
                  <a:lnTo>
                    <a:pt x="0" y="85657"/>
                  </a:lnTo>
                  <a:lnTo>
                    <a:pt x="4238" y="94173"/>
                  </a:lnTo>
                  <a:lnTo>
                    <a:pt x="12679" y="99850"/>
                  </a:lnTo>
                  <a:lnTo>
                    <a:pt x="23923" y="103635"/>
                  </a:lnTo>
                  <a:lnTo>
                    <a:pt x="33666" y="102788"/>
                  </a:lnTo>
                  <a:lnTo>
                    <a:pt x="50482" y="92861"/>
                  </a:lnTo>
                  <a:lnTo>
                    <a:pt x="62448" y="77217"/>
                  </a:lnTo>
                  <a:lnTo>
                    <a:pt x="79283" y="39715"/>
                  </a:lnTo>
                  <a:lnTo>
                    <a:pt x="80491" y="19898"/>
                  </a:lnTo>
                  <a:lnTo>
                    <a:pt x="79240" y="9896"/>
                  </a:lnTo>
                  <a:lnTo>
                    <a:pt x="78407" y="8844"/>
                  </a:lnTo>
                  <a:lnTo>
                    <a:pt x="78357" y="31951"/>
                  </a:lnTo>
                  <a:lnTo>
                    <a:pt x="90875" y="86457"/>
                  </a:lnTo>
                  <a:lnTo>
                    <a:pt x="107068" y="1213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300424" y="11872668"/>
              <a:ext cx="5368" cy="70767"/>
            </a:xfrm>
            <a:custGeom>
              <a:avLst/>
              <a:gdLst/>
              <a:ahLst/>
              <a:cxnLst/>
              <a:rect l="0" t="0" r="0" b="0"/>
              <a:pathLst>
                <a:path w="5368" h="70767">
                  <a:moveTo>
                    <a:pt x="5367" y="0"/>
                  </a:moveTo>
                  <a:lnTo>
                    <a:pt x="0" y="16100"/>
                  </a:lnTo>
                  <a:lnTo>
                    <a:pt x="5367" y="70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315900" y="11761463"/>
              <a:ext cx="10111" cy="20220"/>
            </a:xfrm>
            <a:custGeom>
              <a:avLst/>
              <a:gdLst/>
              <a:ahLst/>
              <a:cxnLst/>
              <a:rect l="0" t="0" r="0" b="0"/>
              <a:pathLst>
                <a:path w="10111" h="20220">
                  <a:moveTo>
                    <a:pt x="10110" y="0"/>
                  </a:moveTo>
                  <a:lnTo>
                    <a:pt x="0" y="20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391513" y="11826863"/>
              <a:ext cx="86140" cy="109287"/>
            </a:xfrm>
            <a:custGeom>
              <a:avLst/>
              <a:gdLst/>
              <a:ahLst/>
              <a:cxnLst/>
              <a:rect l="0" t="0" r="0" b="0"/>
              <a:pathLst>
                <a:path w="86140" h="109287">
                  <a:moveTo>
                    <a:pt x="86139" y="5367"/>
                  </a:moveTo>
                  <a:lnTo>
                    <a:pt x="70039" y="0"/>
                  </a:lnTo>
                  <a:lnTo>
                    <a:pt x="50153" y="3357"/>
                  </a:lnTo>
                  <a:lnTo>
                    <a:pt x="28584" y="13459"/>
                  </a:lnTo>
                  <a:lnTo>
                    <a:pt x="11509" y="29182"/>
                  </a:lnTo>
                  <a:lnTo>
                    <a:pt x="2423" y="50399"/>
                  </a:lnTo>
                  <a:lnTo>
                    <a:pt x="0" y="62347"/>
                  </a:lnTo>
                  <a:lnTo>
                    <a:pt x="631" y="72559"/>
                  </a:lnTo>
                  <a:lnTo>
                    <a:pt x="7323" y="89896"/>
                  </a:lnTo>
                  <a:lnTo>
                    <a:pt x="23777" y="102094"/>
                  </a:lnTo>
                  <a:lnTo>
                    <a:pt x="34455" y="106919"/>
                  </a:lnTo>
                  <a:lnTo>
                    <a:pt x="55305" y="109286"/>
                  </a:lnTo>
                  <a:lnTo>
                    <a:pt x="86139" y="1064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499979" y="11660369"/>
              <a:ext cx="18112" cy="283066"/>
            </a:xfrm>
            <a:custGeom>
              <a:avLst/>
              <a:gdLst/>
              <a:ahLst/>
              <a:cxnLst/>
              <a:rect l="0" t="0" r="0" b="0"/>
              <a:pathLst>
                <a:path w="18112" h="283066">
                  <a:moveTo>
                    <a:pt x="8001" y="0"/>
                  </a:moveTo>
                  <a:lnTo>
                    <a:pt x="0" y="54984"/>
                  </a:lnTo>
                  <a:lnTo>
                    <a:pt x="1512" y="102409"/>
                  </a:lnTo>
                  <a:lnTo>
                    <a:pt x="6078" y="152031"/>
                  </a:lnTo>
                  <a:lnTo>
                    <a:pt x="10427" y="202305"/>
                  </a:lnTo>
                  <a:lnTo>
                    <a:pt x="15834" y="246779"/>
                  </a:lnTo>
                  <a:lnTo>
                    <a:pt x="18111" y="2830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909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820"/>
            </a:gs>
            <a:gs pos="100000">
              <a:srgbClr val="8080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100"/>
            <a:ext cx="10160000" cy="131629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01140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CB"/>
            </a:gs>
            <a:gs pos="100000">
              <a:srgbClr val="8080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241300"/>
            <a:ext cx="10160000" cy="131629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3350532" y="5541368"/>
            <a:ext cx="1509127" cy="154973"/>
          </a:xfrm>
          <a:custGeom>
            <a:avLst/>
            <a:gdLst/>
            <a:ahLst/>
            <a:cxnLst/>
            <a:rect l="0" t="0" r="0" b="0"/>
            <a:pathLst>
              <a:path w="1509127" h="154973">
                <a:moveTo>
                  <a:pt x="5806" y="50423"/>
                </a:moveTo>
                <a:lnTo>
                  <a:pt x="16540" y="61156"/>
                </a:lnTo>
                <a:lnTo>
                  <a:pt x="23071" y="63195"/>
                </a:lnTo>
                <a:lnTo>
                  <a:pt x="49488" y="60697"/>
                </a:lnTo>
                <a:lnTo>
                  <a:pt x="101093" y="52785"/>
                </a:lnTo>
                <a:lnTo>
                  <a:pt x="154304" y="45523"/>
                </a:lnTo>
                <a:lnTo>
                  <a:pt x="208706" y="40219"/>
                </a:lnTo>
                <a:lnTo>
                  <a:pt x="266117" y="33671"/>
                </a:lnTo>
                <a:lnTo>
                  <a:pt x="327477" y="30889"/>
                </a:lnTo>
                <a:lnTo>
                  <a:pt x="382864" y="30339"/>
                </a:lnTo>
                <a:lnTo>
                  <a:pt x="437071" y="30231"/>
                </a:lnTo>
                <a:lnTo>
                  <a:pt x="494041" y="30209"/>
                </a:lnTo>
                <a:lnTo>
                  <a:pt x="542491" y="30205"/>
                </a:lnTo>
                <a:lnTo>
                  <a:pt x="603811" y="30204"/>
                </a:lnTo>
                <a:lnTo>
                  <a:pt x="666138" y="29081"/>
                </a:lnTo>
                <a:lnTo>
                  <a:pt x="725877" y="22202"/>
                </a:lnTo>
                <a:lnTo>
                  <a:pt x="774806" y="20719"/>
                </a:lnTo>
                <a:lnTo>
                  <a:pt x="836289" y="20218"/>
                </a:lnTo>
                <a:lnTo>
                  <a:pt x="899771" y="20119"/>
                </a:lnTo>
                <a:lnTo>
                  <a:pt x="949640" y="20101"/>
                </a:lnTo>
                <a:lnTo>
                  <a:pt x="999987" y="20096"/>
                </a:lnTo>
                <a:lnTo>
                  <a:pt x="1049351" y="20095"/>
                </a:lnTo>
                <a:lnTo>
                  <a:pt x="1109849" y="23090"/>
                </a:lnTo>
                <a:lnTo>
                  <a:pt x="1170184" y="28799"/>
                </a:lnTo>
                <a:lnTo>
                  <a:pt x="1225368" y="29926"/>
                </a:lnTo>
                <a:lnTo>
                  <a:pt x="1279536" y="30149"/>
                </a:lnTo>
                <a:lnTo>
                  <a:pt x="1333502" y="30193"/>
                </a:lnTo>
                <a:lnTo>
                  <a:pt x="1389676" y="37150"/>
                </a:lnTo>
                <a:lnTo>
                  <a:pt x="1440641" y="40499"/>
                </a:lnTo>
                <a:lnTo>
                  <a:pt x="1492754" y="51126"/>
                </a:lnTo>
                <a:lnTo>
                  <a:pt x="1505947" y="54261"/>
                </a:lnTo>
                <a:lnTo>
                  <a:pt x="1509126" y="56352"/>
                </a:lnTo>
                <a:lnTo>
                  <a:pt x="1505629" y="57745"/>
                </a:lnTo>
                <a:lnTo>
                  <a:pt x="1447893" y="65294"/>
                </a:lnTo>
                <a:lnTo>
                  <a:pt x="1396836" y="61473"/>
                </a:lnTo>
                <a:lnTo>
                  <a:pt x="1336537" y="60718"/>
                </a:lnTo>
                <a:lnTo>
                  <a:pt x="1277199" y="60569"/>
                </a:lnTo>
                <a:lnTo>
                  <a:pt x="1225344" y="60543"/>
                </a:lnTo>
                <a:lnTo>
                  <a:pt x="1170291" y="60535"/>
                </a:lnTo>
                <a:lnTo>
                  <a:pt x="1115413" y="60533"/>
                </a:lnTo>
                <a:lnTo>
                  <a:pt x="1056468" y="60533"/>
                </a:lnTo>
                <a:lnTo>
                  <a:pt x="993323" y="63528"/>
                </a:lnTo>
                <a:lnTo>
                  <a:pt x="949052" y="67480"/>
                </a:lnTo>
                <a:lnTo>
                  <a:pt x="906910" y="69236"/>
                </a:lnTo>
                <a:lnTo>
                  <a:pt x="862720" y="70017"/>
                </a:lnTo>
                <a:lnTo>
                  <a:pt x="817993" y="70364"/>
                </a:lnTo>
                <a:lnTo>
                  <a:pt x="775649" y="70519"/>
                </a:lnTo>
                <a:lnTo>
                  <a:pt x="731369" y="70587"/>
                </a:lnTo>
                <a:lnTo>
                  <a:pt x="686603" y="71741"/>
                </a:lnTo>
                <a:lnTo>
                  <a:pt x="623509" y="78706"/>
                </a:lnTo>
                <a:lnTo>
                  <a:pt x="562130" y="86760"/>
                </a:lnTo>
                <a:lnTo>
                  <a:pt x="501259" y="90769"/>
                </a:lnTo>
                <a:lnTo>
                  <a:pt x="440539" y="97448"/>
                </a:lnTo>
                <a:lnTo>
                  <a:pt x="380988" y="101050"/>
                </a:lnTo>
                <a:lnTo>
                  <a:pt x="327273" y="107609"/>
                </a:lnTo>
                <a:lnTo>
                  <a:pt x="276910" y="111175"/>
                </a:lnTo>
                <a:lnTo>
                  <a:pt x="216075" y="121874"/>
                </a:lnTo>
                <a:lnTo>
                  <a:pt x="160965" y="128506"/>
                </a:lnTo>
                <a:lnTo>
                  <a:pt x="106820" y="133467"/>
                </a:lnTo>
                <a:lnTo>
                  <a:pt x="47601" y="145206"/>
                </a:lnTo>
                <a:lnTo>
                  <a:pt x="0" y="154972"/>
                </a:lnTo>
                <a:lnTo>
                  <a:pt x="10714" y="148934"/>
                </a:lnTo>
                <a:lnTo>
                  <a:pt x="70303" y="135947"/>
                </a:lnTo>
                <a:lnTo>
                  <a:pt x="119396" y="131553"/>
                </a:lnTo>
                <a:lnTo>
                  <a:pt x="179803" y="120574"/>
                </a:lnTo>
                <a:lnTo>
                  <a:pt x="228847" y="110897"/>
                </a:lnTo>
                <a:lnTo>
                  <a:pt x="281945" y="103911"/>
                </a:lnTo>
                <a:lnTo>
                  <a:pt x="337366" y="98846"/>
                </a:lnTo>
                <a:lnTo>
                  <a:pt x="395348" y="93227"/>
                </a:lnTo>
                <a:lnTo>
                  <a:pt x="438412" y="91913"/>
                </a:lnTo>
                <a:lnTo>
                  <a:pt x="500547" y="90049"/>
                </a:lnTo>
                <a:lnTo>
                  <a:pt x="562765" y="84005"/>
                </a:lnTo>
                <a:lnTo>
                  <a:pt x="607548" y="82197"/>
                </a:lnTo>
                <a:lnTo>
                  <a:pt x="653662" y="81394"/>
                </a:lnTo>
                <a:lnTo>
                  <a:pt x="699244" y="79914"/>
                </a:lnTo>
                <a:lnTo>
                  <a:pt x="741968" y="75511"/>
                </a:lnTo>
                <a:lnTo>
                  <a:pt x="786417" y="72806"/>
                </a:lnTo>
                <a:lnTo>
                  <a:pt x="832382" y="71604"/>
                </a:lnTo>
                <a:lnTo>
                  <a:pt x="879020" y="71069"/>
                </a:lnTo>
                <a:lnTo>
                  <a:pt x="922963" y="70832"/>
                </a:lnTo>
                <a:lnTo>
                  <a:pt x="985592" y="70698"/>
                </a:lnTo>
                <a:lnTo>
                  <a:pt x="1046834" y="70658"/>
                </a:lnTo>
                <a:lnTo>
                  <a:pt x="1107663" y="73642"/>
                </a:lnTo>
                <a:lnTo>
                  <a:pt x="1165376" y="78645"/>
                </a:lnTo>
                <a:lnTo>
                  <a:pt x="1218047" y="80127"/>
                </a:lnTo>
                <a:lnTo>
                  <a:pt x="1280794" y="85995"/>
                </a:lnTo>
                <a:lnTo>
                  <a:pt x="1328128" y="89419"/>
                </a:lnTo>
                <a:lnTo>
                  <a:pt x="1383090" y="90434"/>
                </a:lnTo>
                <a:lnTo>
                  <a:pt x="1443861" y="89653"/>
                </a:lnTo>
                <a:lnTo>
                  <a:pt x="1444147" y="87809"/>
                </a:lnTo>
                <a:lnTo>
                  <a:pt x="1439844" y="85456"/>
                </a:lnTo>
                <a:lnTo>
                  <a:pt x="1379812" y="74733"/>
                </a:lnTo>
                <a:lnTo>
                  <a:pt x="1318197" y="68455"/>
                </a:lnTo>
                <a:lnTo>
                  <a:pt x="1268943" y="62880"/>
                </a:lnTo>
                <a:lnTo>
                  <a:pt x="1218779" y="58232"/>
                </a:lnTo>
                <a:lnTo>
                  <a:pt x="1165350" y="52737"/>
                </a:lnTo>
                <a:lnTo>
                  <a:pt x="1106835" y="48113"/>
                </a:lnTo>
                <a:lnTo>
                  <a:pt x="1046813" y="42624"/>
                </a:lnTo>
                <a:lnTo>
                  <a:pt x="986344" y="40998"/>
                </a:lnTo>
                <a:lnTo>
                  <a:pt x="944827" y="40618"/>
                </a:lnTo>
                <a:lnTo>
                  <a:pt x="900165" y="40449"/>
                </a:lnTo>
                <a:lnTo>
                  <a:pt x="857101" y="37378"/>
                </a:lnTo>
                <a:lnTo>
                  <a:pt x="794966" y="32330"/>
                </a:lnTo>
                <a:lnTo>
                  <a:pt x="753059" y="31149"/>
                </a:lnTo>
                <a:lnTo>
                  <a:pt x="708225" y="30624"/>
                </a:lnTo>
                <a:lnTo>
                  <a:pt x="665083" y="30391"/>
                </a:lnTo>
                <a:lnTo>
                  <a:pt x="602905" y="33255"/>
                </a:lnTo>
                <a:lnTo>
                  <a:pt x="541797" y="38222"/>
                </a:lnTo>
                <a:lnTo>
                  <a:pt x="484002" y="39694"/>
                </a:lnTo>
                <a:lnTo>
                  <a:pt x="431307" y="40130"/>
                </a:lnTo>
                <a:lnTo>
                  <a:pt x="368553" y="40277"/>
                </a:lnTo>
                <a:lnTo>
                  <a:pt x="305942" y="47254"/>
                </a:lnTo>
                <a:lnTo>
                  <a:pt x="243152" y="52792"/>
                </a:lnTo>
                <a:lnTo>
                  <a:pt x="189207" y="58239"/>
                </a:lnTo>
                <a:lnTo>
                  <a:pt x="126601" y="64931"/>
                </a:lnTo>
                <a:lnTo>
                  <a:pt x="126774" y="62342"/>
                </a:lnTo>
                <a:lnTo>
                  <a:pt x="130259" y="58369"/>
                </a:lnTo>
                <a:lnTo>
                  <a:pt x="161998" y="47411"/>
                </a:lnTo>
                <a:lnTo>
                  <a:pt x="217706" y="37050"/>
                </a:lnTo>
                <a:lnTo>
                  <a:pt x="267910" y="26865"/>
                </a:lnTo>
                <a:lnTo>
                  <a:pt x="316608" y="22101"/>
                </a:lnTo>
                <a:lnTo>
                  <a:pt x="366607" y="15322"/>
                </a:lnTo>
                <a:lnTo>
                  <a:pt x="422359" y="11566"/>
                </a:lnTo>
                <a:lnTo>
                  <a:pt x="481562" y="10454"/>
                </a:lnTo>
                <a:lnTo>
                  <a:pt x="541789" y="10124"/>
                </a:lnTo>
                <a:lnTo>
                  <a:pt x="585121" y="7051"/>
                </a:lnTo>
                <a:lnTo>
                  <a:pt x="630590" y="3065"/>
                </a:lnTo>
                <a:lnTo>
                  <a:pt x="677007" y="1293"/>
                </a:lnTo>
                <a:lnTo>
                  <a:pt x="720852" y="506"/>
                </a:lnTo>
                <a:lnTo>
                  <a:pt x="763927" y="155"/>
                </a:lnTo>
                <a:lnTo>
                  <a:pt x="809282" y="0"/>
                </a:lnTo>
                <a:lnTo>
                  <a:pt x="852653" y="2926"/>
                </a:lnTo>
                <a:lnTo>
                  <a:pt x="895518" y="6848"/>
                </a:lnTo>
                <a:lnTo>
                  <a:pt x="940779" y="8591"/>
                </a:lnTo>
                <a:lnTo>
                  <a:pt x="984109" y="9365"/>
                </a:lnTo>
                <a:lnTo>
                  <a:pt x="1046394" y="9802"/>
                </a:lnTo>
                <a:lnTo>
                  <a:pt x="1107533" y="12926"/>
                </a:lnTo>
                <a:lnTo>
                  <a:pt x="1165338" y="17971"/>
                </a:lnTo>
                <a:lnTo>
                  <a:pt x="1215040" y="19465"/>
                </a:lnTo>
                <a:lnTo>
                  <a:pt x="1277454" y="19970"/>
                </a:lnTo>
                <a:lnTo>
                  <a:pt x="1338042" y="27018"/>
                </a:lnTo>
                <a:lnTo>
                  <a:pt x="1390894" y="29260"/>
                </a:lnTo>
                <a:lnTo>
                  <a:pt x="1450145" y="30018"/>
                </a:lnTo>
                <a:lnTo>
                  <a:pt x="1467724" y="30121"/>
                </a:lnTo>
                <a:lnTo>
                  <a:pt x="1408364" y="24826"/>
                </a:lnTo>
                <a:lnTo>
                  <a:pt x="1360310" y="21497"/>
                </a:lnTo>
                <a:lnTo>
                  <a:pt x="1296872" y="20372"/>
                </a:lnTo>
                <a:lnTo>
                  <a:pt x="1233918" y="20149"/>
                </a:lnTo>
                <a:lnTo>
                  <a:pt x="1179945" y="20111"/>
                </a:lnTo>
                <a:lnTo>
                  <a:pt x="1125387" y="20099"/>
                </a:lnTo>
                <a:lnTo>
                  <a:pt x="1063542" y="20096"/>
                </a:lnTo>
                <a:lnTo>
                  <a:pt x="1019575" y="20095"/>
                </a:lnTo>
                <a:lnTo>
                  <a:pt x="956931" y="20094"/>
                </a:lnTo>
                <a:lnTo>
                  <a:pt x="895686" y="20094"/>
                </a:lnTo>
                <a:lnTo>
                  <a:pt x="835978" y="21218"/>
                </a:lnTo>
                <a:lnTo>
                  <a:pt x="781094" y="27042"/>
                </a:lnTo>
                <a:lnTo>
                  <a:pt x="723770" y="29267"/>
                </a:lnTo>
                <a:lnTo>
                  <a:pt x="670716" y="29926"/>
                </a:lnTo>
                <a:lnTo>
                  <a:pt x="619426" y="31245"/>
                </a:lnTo>
                <a:lnTo>
                  <a:pt x="557769" y="35194"/>
                </a:lnTo>
                <a:lnTo>
                  <a:pt x="507107" y="31190"/>
                </a:lnTo>
                <a:lnTo>
                  <a:pt x="451587" y="37346"/>
                </a:lnTo>
                <a:lnTo>
                  <a:pt x="400735" y="39434"/>
                </a:lnTo>
                <a:lnTo>
                  <a:pt x="349528" y="40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718607" y="13285341"/>
            <a:ext cx="7096559" cy="1046641"/>
            <a:chOff x="1718607" y="13285341"/>
            <a:chExt cx="7096559" cy="1046641"/>
          </a:xfrm>
        </p:grpSpPr>
        <p:sp>
          <p:nvSpPr>
            <p:cNvPr id="4" name="Freeform 3"/>
            <p:cNvSpPr/>
            <p:nvPr/>
          </p:nvSpPr>
          <p:spPr>
            <a:xfrm>
              <a:off x="1780523" y="13699829"/>
              <a:ext cx="383683" cy="495240"/>
            </a:xfrm>
            <a:custGeom>
              <a:avLst/>
              <a:gdLst/>
              <a:ahLst/>
              <a:cxnLst/>
              <a:rect l="0" t="0" r="0" b="0"/>
              <a:pathLst>
                <a:path w="383683" h="495240">
                  <a:moveTo>
                    <a:pt x="281805" y="5367"/>
                  </a:moveTo>
                  <a:lnTo>
                    <a:pt x="265705" y="0"/>
                  </a:lnTo>
                  <a:lnTo>
                    <a:pt x="245819" y="3356"/>
                  </a:lnTo>
                  <a:lnTo>
                    <a:pt x="191406" y="23074"/>
                  </a:lnTo>
                  <a:lnTo>
                    <a:pt x="134983" y="53102"/>
                  </a:lnTo>
                  <a:lnTo>
                    <a:pt x="80251" y="89312"/>
                  </a:lnTo>
                  <a:lnTo>
                    <a:pt x="19015" y="139168"/>
                  </a:lnTo>
                  <a:lnTo>
                    <a:pt x="8887" y="148485"/>
                  </a:lnTo>
                  <a:lnTo>
                    <a:pt x="3259" y="159189"/>
                  </a:lnTo>
                  <a:lnTo>
                    <a:pt x="0" y="183063"/>
                  </a:lnTo>
                  <a:lnTo>
                    <a:pt x="5196" y="192349"/>
                  </a:lnTo>
                  <a:lnTo>
                    <a:pt x="25947" y="205665"/>
                  </a:lnTo>
                  <a:lnTo>
                    <a:pt x="79939" y="219476"/>
                  </a:lnTo>
                  <a:lnTo>
                    <a:pt x="129635" y="230682"/>
                  </a:lnTo>
                  <a:lnTo>
                    <a:pt x="186680" y="238709"/>
                  </a:lnTo>
                  <a:lnTo>
                    <a:pt x="241215" y="256601"/>
                  </a:lnTo>
                  <a:lnTo>
                    <a:pt x="295255" y="271286"/>
                  </a:lnTo>
                  <a:lnTo>
                    <a:pt x="340002" y="293075"/>
                  </a:lnTo>
                  <a:lnTo>
                    <a:pt x="356720" y="305846"/>
                  </a:lnTo>
                  <a:lnTo>
                    <a:pt x="378762" y="336401"/>
                  </a:lnTo>
                  <a:lnTo>
                    <a:pt x="383682" y="358051"/>
                  </a:lnTo>
                  <a:lnTo>
                    <a:pt x="383421" y="368543"/>
                  </a:lnTo>
                  <a:lnTo>
                    <a:pt x="366954" y="404775"/>
                  </a:lnTo>
                  <a:lnTo>
                    <a:pt x="338147" y="441130"/>
                  </a:lnTo>
                  <a:lnTo>
                    <a:pt x="275246" y="482201"/>
                  </a:lnTo>
                  <a:lnTo>
                    <a:pt x="224572" y="495239"/>
                  </a:lnTo>
                  <a:lnTo>
                    <a:pt x="179354" y="493736"/>
                  </a:lnTo>
                  <a:lnTo>
                    <a:pt x="157268" y="486014"/>
                  </a:lnTo>
                  <a:lnTo>
                    <a:pt x="109945" y="4501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159852" y="13821620"/>
              <a:ext cx="296746" cy="264848"/>
            </a:xfrm>
            <a:custGeom>
              <a:avLst/>
              <a:gdLst/>
              <a:ahLst/>
              <a:cxnLst/>
              <a:rect l="0" t="0" r="0" b="0"/>
              <a:pathLst>
                <a:path w="296746" h="264848">
                  <a:moveTo>
                    <a:pt x="74337" y="116094"/>
                  </a:moveTo>
                  <a:lnTo>
                    <a:pt x="74337" y="137561"/>
                  </a:lnTo>
                  <a:lnTo>
                    <a:pt x="77707" y="142762"/>
                  </a:lnTo>
                  <a:lnTo>
                    <a:pt x="83323" y="145104"/>
                  </a:lnTo>
                  <a:lnTo>
                    <a:pt x="90437" y="145543"/>
                  </a:lnTo>
                  <a:lnTo>
                    <a:pt x="121917" y="135427"/>
                  </a:lnTo>
                  <a:lnTo>
                    <a:pt x="156665" y="111883"/>
                  </a:lnTo>
                  <a:lnTo>
                    <a:pt x="213649" y="65497"/>
                  </a:lnTo>
                  <a:lnTo>
                    <a:pt x="242389" y="33212"/>
                  </a:lnTo>
                  <a:lnTo>
                    <a:pt x="244782" y="23771"/>
                  </a:lnTo>
                  <a:lnTo>
                    <a:pt x="241450" y="4296"/>
                  </a:lnTo>
                  <a:lnTo>
                    <a:pt x="234046" y="0"/>
                  </a:lnTo>
                  <a:lnTo>
                    <a:pt x="210843" y="1218"/>
                  </a:lnTo>
                  <a:lnTo>
                    <a:pt x="152887" y="26400"/>
                  </a:lnTo>
                  <a:lnTo>
                    <a:pt x="100836" y="57688"/>
                  </a:lnTo>
                  <a:lnTo>
                    <a:pt x="44836" y="106280"/>
                  </a:lnTo>
                  <a:lnTo>
                    <a:pt x="26404" y="126335"/>
                  </a:lnTo>
                  <a:lnTo>
                    <a:pt x="1433" y="176767"/>
                  </a:lnTo>
                  <a:lnTo>
                    <a:pt x="0" y="199972"/>
                  </a:lnTo>
                  <a:lnTo>
                    <a:pt x="4230" y="223016"/>
                  </a:lnTo>
                  <a:lnTo>
                    <a:pt x="13599" y="240745"/>
                  </a:lnTo>
                  <a:lnTo>
                    <a:pt x="37233" y="253118"/>
                  </a:lnTo>
                  <a:lnTo>
                    <a:pt x="96587" y="264847"/>
                  </a:lnTo>
                  <a:lnTo>
                    <a:pt x="151579" y="259093"/>
                  </a:lnTo>
                  <a:lnTo>
                    <a:pt x="205708" y="247140"/>
                  </a:lnTo>
                  <a:lnTo>
                    <a:pt x="263955" y="230617"/>
                  </a:lnTo>
                  <a:lnTo>
                    <a:pt x="296745" y="2171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465066" y="13846728"/>
              <a:ext cx="304925" cy="217407"/>
            </a:xfrm>
            <a:custGeom>
              <a:avLst/>
              <a:gdLst/>
              <a:ahLst/>
              <a:cxnLst/>
              <a:rect l="0" t="0" r="0" b="0"/>
              <a:pathLst>
                <a:path w="304925" h="217407">
                  <a:moveTo>
                    <a:pt x="203829" y="0"/>
                  </a:moveTo>
                  <a:lnTo>
                    <a:pt x="146834" y="21994"/>
                  </a:lnTo>
                  <a:lnTo>
                    <a:pt x="103458" y="52895"/>
                  </a:lnTo>
                  <a:lnTo>
                    <a:pt x="42142" y="111411"/>
                  </a:lnTo>
                  <a:lnTo>
                    <a:pt x="10847" y="152805"/>
                  </a:lnTo>
                  <a:lnTo>
                    <a:pt x="865" y="177245"/>
                  </a:lnTo>
                  <a:lnTo>
                    <a:pt x="0" y="187806"/>
                  </a:lnTo>
                  <a:lnTo>
                    <a:pt x="5030" y="205531"/>
                  </a:lnTo>
                  <a:lnTo>
                    <a:pt x="11763" y="211157"/>
                  </a:lnTo>
                  <a:lnTo>
                    <a:pt x="31226" y="217406"/>
                  </a:lnTo>
                  <a:lnTo>
                    <a:pt x="72811" y="210192"/>
                  </a:lnTo>
                  <a:lnTo>
                    <a:pt x="104602" y="193826"/>
                  </a:lnTo>
                  <a:lnTo>
                    <a:pt x="156367" y="147052"/>
                  </a:lnTo>
                  <a:lnTo>
                    <a:pt x="180559" y="110298"/>
                  </a:lnTo>
                  <a:lnTo>
                    <a:pt x="196487" y="59854"/>
                  </a:lnTo>
                  <a:lnTo>
                    <a:pt x="201654" y="17610"/>
                  </a:lnTo>
                  <a:lnTo>
                    <a:pt x="201256" y="12863"/>
                  </a:lnTo>
                  <a:lnTo>
                    <a:pt x="199867" y="14192"/>
                  </a:lnTo>
                  <a:lnTo>
                    <a:pt x="196452" y="28774"/>
                  </a:lnTo>
                  <a:lnTo>
                    <a:pt x="197255" y="77906"/>
                  </a:lnTo>
                  <a:lnTo>
                    <a:pt x="212158" y="137980"/>
                  </a:lnTo>
                  <a:lnTo>
                    <a:pt x="235137" y="178272"/>
                  </a:lnTo>
                  <a:lnTo>
                    <a:pt x="249196" y="192682"/>
                  </a:lnTo>
                  <a:lnTo>
                    <a:pt x="274933" y="205988"/>
                  </a:lnTo>
                  <a:lnTo>
                    <a:pt x="304924" y="2122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799379" y="13745634"/>
              <a:ext cx="190518" cy="316575"/>
            </a:xfrm>
            <a:custGeom>
              <a:avLst/>
              <a:gdLst/>
              <a:ahLst/>
              <a:cxnLst/>
              <a:rect l="0" t="0" r="0" b="0"/>
              <a:pathLst>
                <a:path w="190518" h="316575">
                  <a:moveTo>
                    <a:pt x="142472" y="0"/>
                  </a:moveTo>
                  <a:lnTo>
                    <a:pt x="80821" y="33509"/>
                  </a:lnTo>
                  <a:lnTo>
                    <a:pt x="41139" y="64447"/>
                  </a:lnTo>
                  <a:lnTo>
                    <a:pt x="4722" y="111703"/>
                  </a:lnTo>
                  <a:lnTo>
                    <a:pt x="0" y="131645"/>
                  </a:lnTo>
                  <a:lnTo>
                    <a:pt x="313" y="141680"/>
                  </a:lnTo>
                  <a:lnTo>
                    <a:pt x="5015" y="150615"/>
                  </a:lnTo>
                  <a:lnTo>
                    <a:pt x="22221" y="166537"/>
                  </a:lnTo>
                  <a:lnTo>
                    <a:pt x="75701" y="186993"/>
                  </a:lnTo>
                  <a:lnTo>
                    <a:pt x="131557" y="205332"/>
                  </a:lnTo>
                  <a:lnTo>
                    <a:pt x="171518" y="220115"/>
                  </a:lnTo>
                  <a:lnTo>
                    <a:pt x="187582" y="231124"/>
                  </a:lnTo>
                  <a:lnTo>
                    <a:pt x="190517" y="238326"/>
                  </a:lnTo>
                  <a:lnTo>
                    <a:pt x="190228" y="246500"/>
                  </a:lnTo>
                  <a:lnTo>
                    <a:pt x="187788" y="255319"/>
                  </a:lnTo>
                  <a:lnTo>
                    <a:pt x="176092" y="271107"/>
                  </a:lnTo>
                  <a:lnTo>
                    <a:pt x="135758" y="299549"/>
                  </a:lnTo>
                  <a:lnTo>
                    <a:pt x="103040" y="314657"/>
                  </a:lnTo>
                  <a:lnTo>
                    <a:pt x="79267" y="316574"/>
                  </a:lnTo>
                  <a:lnTo>
                    <a:pt x="41377" y="313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010063" y="13807912"/>
              <a:ext cx="225959" cy="184819"/>
            </a:xfrm>
            <a:custGeom>
              <a:avLst/>
              <a:gdLst/>
              <a:ahLst/>
              <a:cxnLst/>
              <a:rect l="0" t="0" r="0" b="0"/>
              <a:pathLst>
                <a:path w="225959" h="184819">
                  <a:moveTo>
                    <a:pt x="204743" y="18598"/>
                  </a:moveTo>
                  <a:lnTo>
                    <a:pt x="199376" y="2496"/>
                  </a:lnTo>
                  <a:lnTo>
                    <a:pt x="192179" y="0"/>
                  </a:lnTo>
                  <a:lnTo>
                    <a:pt x="169205" y="3219"/>
                  </a:lnTo>
                  <a:lnTo>
                    <a:pt x="111408" y="29788"/>
                  </a:lnTo>
                  <a:lnTo>
                    <a:pt x="75619" y="52242"/>
                  </a:lnTo>
                  <a:lnTo>
                    <a:pt x="25322" y="92960"/>
                  </a:lnTo>
                  <a:lnTo>
                    <a:pt x="4389" y="130512"/>
                  </a:lnTo>
                  <a:lnTo>
                    <a:pt x="407" y="140384"/>
                  </a:lnTo>
                  <a:lnTo>
                    <a:pt x="0" y="150335"/>
                  </a:lnTo>
                  <a:lnTo>
                    <a:pt x="5537" y="170379"/>
                  </a:lnTo>
                  <a:lnTo>
                    <a:pt x="12406" y="177073"/>
                  </a:lnTo>
                  <a:lnTo>
                    <a:pt x="32019" y="184510"/>
                  </a:lnTo>
                  <a:lnTo>
                    <a:pt x="52717" y="184818"/>
                  </a:lnTo>
                  <a:lnTo>
                    <a:pt x="109563" y="170497"/>
                  </a:lnTo>
                  <a:lnTo>
                    <a:pt x="160356" y="152983"/>
                  </a:lnTo>
                  <a:lnTo>
                    <a:pt x="200409" y="122563"/>
                  </a:lnTo>
                  <a:lnTo>
                    <a:pt x="221306" y="91962"/>
                  </a:lnTo>
                  <a:lnTo>
                    <a:pt x="225958" y="64308"/>
                  </a:lnTo>
                  <a:lnTo>
                    <a:pt x="225626" y="49072"/>
                  </a:lnTo>
                  <a:lnTo>
                    <a:pt x="216271" y="23155"/>
                  </a:lnTo>
                  <a:lnTo>
                    <a:pt x="209059" y="11527"/>
                  </a:lnTo>
                  <a:lnTo>
                    <a:pt x="198634" y="4898"/>
                  </a:lnTo>
                  <a:lnTo>
                    <a:pt x="172074" y="527"/>
                  </a:lnTo>
                  <a:lnTo>
                    <a:pt x="136278" y="4381"/>
                  </a:lnTo>
                  <a:lnTo>
                    <a:pt x="76716" y="31953"/>
                  </a:lnTo>
                  <a:lnTo>
                    <a:pt x="63211" y="388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285572" y="13776505"/>
              <a:ext cx="181971" cy="207948"/>
            </a:xfrm>
            <a:custGeom>
              <a:avLst/>
              <a:gdLst/>
              <a:ahLst/>
              <a:cxnLst/>
              <a:rect l="0" t="0" r="0" b="0"/>
              <a:pathLst>
                <a:path w="181971" h="207948">
                  <a:moveTo>
                    <a:pt x="0" y="50005"/>
                  </a:moveTo>
                  <a:lnTo>
                    <a:pt x="8002" y="99983"/>
                  </a:lnTo>
                  <a:lnTo>
                    <a:pt x="9485" y="150930"/>
                  </a:lnTo>
                  <a:lnTo>
                    <a:pt x="4619" y="207727"/>
                  </a:lnTo>
                  <a:lnTo>
                    <a:pt x="3080" y="207947"/>
                  </a:lnTo>
                  <a:lnTo>
                    <a:pt x="3604" y="151803"/>
                  </a:lnTo>
                  <a:lnTo>
                    <a:pt x="8182" y="96640"/>
                  </a:lnTo>
                  <a:lnTo>
                    <a:pt x="11499" y="66239"/>
                  </a:lnTo>
                  <a:lnTo>
                    <a:pt x="25998" y="26108"/>
                  </a:lnTo>
                  <a:lnTo>
                    <a:pt x="38138" y="7184"/>
                  </a:lnTo>
                  <a:lnTo>
                    <a:pt x="45644" y="2362"/>
                  </a:lnTo>
                  <a:lnTo>
                    <a:pt x="62971" y="0"/>
                  </a:lnTo>
                  <a:lnTo>
                    <a:pt x="81904" y="8685"/>
                  </a:lnTo>
                  <a:lnTo>
                    <a:pt x="101551" y="26025"/>
                  </a:lnTo>
                  <a:lnTo>
                    <a:pt x="135632" y="76927"/>
                  </a:lnTo>
                  <a:lnTo>
                    <a:pt x="164580" y="136198"/>
                  </a:lnTo>
                  <a:lnTo>
                    <a:pt x="181970" y="171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516851" y="13786072"/>
              <a:ext cx="213538" cy="212299"/>
            </a:xfrm>
            <a:custGeom>
              <a:avLst/>
              <a:gdLst/>
              <a:ahLst/>
              <a:cxnLst/>
              <a:rect l="0" t="0" r="0" b="0"/>
              <a:pathLst>
                <a:path w="213538" h="212299">
                  <a:moveTo>
                    <a:pt x="152880" y="0"/>
                  </a:moveTo>
                  <a:lnTo>
                    <a:pt x="110668" y="19437"/>
                  </a:lnTo>
                  <a:lnTo>
                    <a:pt x="51868" y="64179"/>
                  </a:lnTo>
                  <a:lnTo>
                    <a:pt x="15173" y="103110"/>
                  </a:lnTo>
                  <a:lnTo>
                    <a:pt x="0" y="137387"/>
                  </a:lnTo>
                  <a:lnTo>
                    <a:pt x="413" y="147753"/>
                  </a:lnTo>
                  <a:lnTo>
                    <a:pt x="4058" y="156911"/>
                  </a:lnTo>
                  <a:lnTo>
                    <a:pt x="9858" y="165264"/>
                  </a:lnTo>
                  <a:lnTo>
                    <a:pt x="17094" y="169709"/>
                  </a:lnTo>
                  <a:lnTo>
                    <a:pt x="34121" y="171653"/>
                  </a:lnTo>
                  <a:lnTo>
                    <a:pt x="49925" y="165777"/>
                  </a:lnTo>
                  <a:lnTo>
                    <a:pt x="108064" y="114886"/>
                  </a:lnTo>
                  <a:lnTo>
                    <a:pt x="131364" y="86084"/>
                  </a:lnTo>
                  <a:lnTo>
                    <a:pt x="162819" y="37754"/>
                  </a:lnTo>
                  <a:lnTo>
                    <a:pt x="163999" y="38648"/>
                  </a:lnTo>
                  <a:lnTo>
                    <a:pt x="163078" y="96485"/>
                  </a:lnTo>
                  <a:lnTo>
                    <a:pt x="165276" y="126004"/>
                  </a:lnTo>
                  <a:lnTo>
                    <a:pt x="184992" y="178569"/>
                  </a:lnTo>
                  <a:lnTo>
                    <a:pt x="196357" y="197309"/>
                  </a:lnTo>
                  <a:lnTo>
                    <a:pt x="213537" y="2122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811323" y="13513116"/>
              <a:ext cx="16999" cy="475144"/>
            </a:xfrm>
            <a:custGeom>
              <a:avLst/>
              <a:gdLst/>
              <a:ahLst/>
              <a:cxnLst/>
              <a:rect l="0" t="0" r="0" b="0"/>
              <a:pathLst>
                <a:path w="16999" h="475144">
                  <a:moveTo>
                    <a:pt x="10050" y="0"/>
                  </a:moveTo>
                  <a:lnTo>
                    <a:pt x="16998" y="27583"/>
                  </a:lnTo>
                  <a:lnTo>
                    <a:pt x="16539" y="88446"/>
                  </a:lnTo>
                  <a:lnTo>
                    <a:pt x="11332" y="149768"/>
                  </a:lnTo>
                  <a:lnTo>
                    <a:pt x="3356" y="209015"/>
                  </a:lnTo>
                  <a:lnTo>
                    <a:pt x="952" y="257132"/>
                  </a:lnTo>
                  <a:lnTo>
                    <a:pt x="240" y="305834"/>
                  </a:lnTo>
                  <a:lnTo>
                    <a:pt x="0" y="369105"/>
                  </a:lnTo>
                  <a:lnTo>
                    <a:pt x="2953" y="420137"/>
                  </a:lnTo>
                  <a:lnTo>
                    <a:pt x="10050" y="4751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313838" y="13548379"/>
              <a:ext cx="255636" cy="425222"/>
            </a:xfrm>
            <a:custGeom>
              <a:avLst/>
              <a:gdLst/>
              <a:ahLst/>
              <a:cxnLst/>
              <a:rect l="0" t="0" r="0" b="0"/>
              <a:pathLst>
                <a:path w="255636" h="425222">
                  <a:moveTo>
                    <a:pt x="13008" y="35503"/>
                  </a:moveTo>
                  <a:lnTo>
                    <a:pt x="2274" y="51603"/>
                  </a:lnTo>
                  <a:lnTo>
                    <a:pt x="0" y="74486"/>
                  </a:lnTo>
                  <a:lnTo>
                    <a:pt x="7692" y="129571"/>
                  </a:lnTo>
                  <a:lnTo>
                    <a:pt x="20028" y="183719"/>
                  </a:lnTo>
                  <a:lnTo>
                    <a:pt x="33282" y="237682"/>
                  </a:lnTo>
                  <a:lnTo>
                    <a:pt x="46717" y="291607"/>
                  </a:lnTo>
                  <a:lnTo>
                    <a:pt x="63556" y="348008"/>
                  </a:lnTo>
                  <a:lnTo>
                    <a:pt x="81527" y="405151"/>
                  </a:lnTo>
                  <a:lnTo>
                    <a:pt x="92510" y="422947"/>
                  </a:lnTo>
                  <a:lnTo>
                    <a:pt x="97461" y="425221"/>
                  </a:lnTo>
                  <a:lnTo>
                    <a:pt x="101885" y="423368"/>
                  </a:lnTo>
                  <a:lnTo>
                    <a:pt x="105957" y="418764"/>
                  </a:lnTo>
                  <a:lnTo>
                    <a:pt x="117055" y="385448"/>
                  </a:lnTo>
                  <a:lnTo>
                    <a:pt x="122798" y="330822"/>
                  </a:lnTo>
                  <a:lnTo>
                    <a:pt x="124916" y="283509"/>
                  </a:lnTo>
                  <a:lnTo>
                    <a:pt x="132158" y="233919"/>
                  </a:lnTo>
                  <a:lnTo>
                    <a:pt x="141418" y="183656"/>
                  </a:lnTo>
                  <a:lnTo>
                    <a:pt x="151276" y="133192"/>
                  </a:lnTo>
                  <a:lnTo>
                    <a:pt x="167666" y="71816"/>
                  </a:lnTo>
                  <a:lnTo>
                    <a:pt x="192204" y="26575"/>
                  </a:lnTo>
                  <a:lnTo>
                    <a:pt x="222737" y="783"/>
                  </a:lnTo>
                  <a:lnTo>
                    <a:pt x="231456" y="0"/>
                  </a:lnTo>
                  <a:lnTo>
                    <a:pt x="238392" y="3972"/>
                  </a:lnTo>
                  <a:lnTo>
                    <a:pt x="255635" y="253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522959" y="13709938"/>
              <a:ext cx="279032" cy="222360"/>
            </a:xfrm>
            <a:custGeom>
              <a:avLst/>
              <a:gdLst/>
              <a:ahLst/>
              <a:cxnLst/>
              <a:rect l="0" t="0" r="0" b="0"/>
              <a:pathLst>
                <a:path w="279032" h="222360">
                  <a:moveTo>
                    <a:pt x="167827" y="5367"/>
                  </a:moveTo>
                  <a:lnTo>
                    <a:pt x="151727" y="0"/>
                  </a:lnTo>
                  <a:lnTo>
                    <a:pt x="134836" y="3357"/>
                  </a:lnTo>
                  <a:lnTo>
                    <a:pt x="109377" y="17875"/>
                  </a:lnTo>
                  <a:lnTo>
                    <a:pt x="58925" y="67123"/>
                  </a:lnTo>
                  <a:lnTo>
                    <a:pt x="16387" y="126779"/>
                  </a:lnTo>
                  <a:lnTo>
                    <a:pt x="9580" y="136856"/>
                  </a:lnTo>
                  <a:lnTo>
                    <a:pt x="0" y="177872"/>
                  </a:lnTo>
                  <a:lnTo>
                    <a:pt x="3750" y="200354"/>
                  </a:lnTo>
                  <a:lnTo>
                    <a:pt x="7895" y="209495"/>
                  </a:lnTo>
                  <a:lnTo>
                    <a:pt x="16275" y="215589"/>
                  </a:lnTo>
                  <a:lnTo>
                    <a:pt x="40562" y="222359"/>
                  </a:lnTo>
                  <a:lnTo>
                    <a:pt x="52656" y="220795"/>
                  </a:lnTo>
                  <a:lnTo>
                    <a:pt x="75079" y="210070"/>
                  </a:lnTo>
                  <a:lnTo>
                    <a:pt x="108861" y="182674"/>
                  </a:lnTo>
                  <a:lnTo>
                    <a:pt x="129138" y="155628"/>
                  </a:lnTo>
                  <a:lnTo>
                    <a:pt x="155688" y="95546"/>
                  </a:lnTo>
                  <a:lnTo>
                    <a:pt x="174964" y="58671"/>
                  </a:lnTo>
                  <a:lnTo>
                    <a:pt x="179325" y="55505"/>
                  </a:lnTo>
                  <a:lnTo>
                    <a:pt x="182231" y="57888"/>
                  </a:lnTo>
                  <a:lnTo>
                    <a:pt x="185462" y="73641"/>
                  </a:lnTo>
                  <a:lnTo>
                    <a:pt x="190531" y="126521"/>
                  </a:lnTo>
                  <a:lnTo>
                    <a:pt x="202016" y="175199"/>
                  </a:lnTo>
                  <a:lnTo>
                    <a:pt x="217147" y="201588"/>
                  </a:lnTo>
                  <a:lnTo>
                    <a:pt x="219802" y="203577"/>
                  </a:lnTo>
                  <a:lnTo>
                    <a:pt x="220450" y="201534"/>
                  </a:lnTo>
                  <a:lnTo>
                    <a:pt x="207560" y="139590"/>
                  </a:lnTo>
                  <a:lnTo>
                    <a:pt x="200013" y="86172"/>
                  </a:lnTo>
                  <a:lnTo>
                    <a:pt x="204971" y="60377"/>
                  </a:lnTo>
                  <a:lnTo>
                    <a:pt x="209439" y="48779"/>
                  </a:lnTo>
                  <a:lnTo>
                    <a:pt x="215787" y="42171"/>
                  </a:lnTo>
                  <a:lnTo>
                    <a:pt x="223389" y="38889"/>
                  </a:lnTo>
                  <a:lnTo>
                    <a:pt x="240822" y="38238"/>
                  </a:lnTo>
                  <a:lnTo>
                    <a:pt x="266212" y="44187"/>
                  </a:lnTo>
                  <a:lnTo>
                    <a:pt x="270485" y="46973"/>
                  </a:lnTo>
                  <a:lnTo>
                    <a:pt x="279031" y="559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923303" y="13755743"/>
              <a:ext cx="30330" cy="131423"/>
            </a:xfrm>
            <a:custGeom>
              <a:avLst/>
              <a:gdLst/>
              <a:ahLst/>
              <a:cxnLst/>
              <a:rect l="0" t="0" r="0" b="0"/>
              <a:pathLst>
                <a:path w="30330" h="131423">
                  <a:moveTo>
                    <a:pt x="0" y="0"/>
                  </a:moveTo>
                  <a:lnTo>
                    <a:pt x="16121" y="59801"/>
                  </a:lnTo>
                  <a:lnTo>
                    <a:pt x="22405" y="105710"/>
                  </a:lnTo>
                  <a:lnTo>
                    <a:pt x="30329" y="131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892975" y="13614211"/>
              <a:ext cx="1" cy="20220"/>
            </a:xfrm>
            <a:custGeom>
              <a:avLst/>
              <a:gdLst/>
              <a:ahLst/>
              <a:cxnLst/>
              <a:rect l="0" t="0" r="0" b="0"/>
              <a:pathLst>
                <a:path w="1" h="20220">
                  <a:moveTo>
                    <a:pt x="0" y="0"/>
                  </a:moveTo>
                  <a:lnTo>
                    <a:pt x="0" y="20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012041" y="13663606"/>
              <a:ext cx="254985" cy="173014"/>
            </a:xfrm>
            <a:custGeom>
              <a:avLst/>
              <a:gdLst/>
              <a:ahLst/>
              <a:cxnLst/>
              <a:rect l="0" t="0" r="0" b="0"/>
              <a:pathLst>
                <a:path w="254985" h="173014">
                  <a:moveTo>
                    <a:pt x="153889" y="31481"/>
                  </a:moveTo>
                  <a:lnTo>
                    <a:pt x="148523" y="15381"/>
                  </a:lnTo>
                  <a:lnTo>
                    <a:pt x="136902" y="4479"/>
                  </a:lnTo>
                  <a:lnTo>
                    <a:pt x="129085" y="0"/>
                  </a:lnTo>
                  <a:lnTo>
                    <a:pt x="118257" y="385"/>
                  </a:lnTo>
                  <a:lnTo>
                    <a:pt x="79555" y="15902"/>
                  </a:lnTo>
                  <a:lnTo>
                    <a:pt x="31884" y="48497"/>
                  </a:lnTo>
                  <a:lnTo>
                    <a:pt x="18040" y="64879"/>
                  </a:lnTo>
                  <a:lnTo>
                    <a:pt x="0" y="102853"/>
                  </a:lnTo>
                  <a:lnTo>
                    <a:pt x="750" y="110513"/>
                  </a:lnTo>
                  <a:lnTo>
                    <a:pt x="4619" y="116744"/>
                  </a:lnTo>
                  <a:lnTo>
                    <a:pt x="10568" y="122021"/>
                  </a:lnTo>
                  <a:lnTo>
                    <a:pt x="19027" y="124416"/>
                  </a:lnTo>
                  <a:lnTo>
                    <a:pt x="40408" y="124081"/>
                  </a:lnTo>
                  <a:lnTo>
                    <a:pt x="97692" y="105519"/>
                  </a:lnTo>
                  <a:lnTo>
                    <a:pt x="138611" y="78879"/>
                  </a:lnTo>
                  <a:lnTo>
                    <a:pt x="188280" y="27876"/>
                  </a:lnTo>
                  <a:lnTo>
                    <a:pt x="193665" y="26831"/>
                  </a:lnTo>
                  <a:lnTo>
                    <a:pt x="197255" y="30628"/>
                  </a:lnTo>
                  <a:lnTo>
                    <a:pt x="201245" y="46827"/>
                  </a:lnTo>
                  <a:lnTo>
                    <a:pt x="209383" y="106750"/>
                  </a:lnTo>
                  <a:lnTo>
                    <a:pt x="223749" y="141023"/>
                  </a:lnTo>
                  <a:lnTo>
                    <a:pt x="235860" y="156174"/>
                  </a:lnTo>
                  <a:lnTo>
                    <a:pt x="254984" y="1730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327681" y="13503007"/>
              <a:ext cx="20220" cy="394270"/>
            </a:xfrm>
            <a:custGeom>
              <a:avLst/>
              <a:gdLst/>
              <a:ahLst/>
              <a:cxnLst/>
              <a:rect l="0" t="0" r="0" b="0"/>
              <a:pathLst>
                <a:path w="20220" h="394270">
                  <a:moveTo>
                    <a:pt x="20219" y="0"/>
                  </a:moveTo>
                  <a:lnTo>
                    <a:pt x="17224" y="60974"/>
                  </a:lnTo>
                  <a:lnTo>
                    <a:pt x="12218" y="115418"/>
                  </a:lnTo>
                  <a:lnTo>
                    <a:pt x="10735" y="162999"/>
                  </a:lnTo>
                  <a:lnTo>
                    <a:pt x="10233" y="224028"/>
                  </a:lnTo>
                  <a:lnTo>
                    <a:pt x="10134" y="281595"/>
                  </a:lnTo>
                  <a:lnTo>
                    <a:pt x="8994" y="332803"/>
                  </a:lnTo>
                  <a:lnTo>
                    <a:pt x="0" y="39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246806" y="13745634"/>
              <a:ext cx="161752" cy="30329"/>
            </a:xfrm>
            <a:custGeom>
              <a:avLst/>
              <a:gdLst/>
              <a:ahLst/>
              <a:cxnLst/>
              <a:rect l="0" t="0" r="0" b="0"/>
              <a:pathLst>
                <a:path w="161752" h="30329">
                  <a:moveTo>
                    <a:pt x="0" y="0"/>
                  </a:moveTo>
                  <a:lnTo>
                    <a:pt x="56283" y="5367"/>
                  </a:lnTo>
                  <a:lnTo>
                    <a:pt x="113623" y="20482"/>
                  </a:lnTo>
                  <a:lnTo>
                    <a:pt x="161751" y="303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50090" y="13796181"/>
              <a:ext cx="10110" cy="60658"/>
            </a:xfrm>
            <a:custGeom>
              <a:avLst/>
              <a:gdLst/>
              <a:ahLst/>
              <a:cxnLst/>
              <a:rect l="0" t="0" r="0" b="0"/>
              <a:pathLst>
                <a:path w="10110" h="60658">
                  <a:moveTo>
                    <a:pt x="0" y="0"/>
                  </a:moveTo>
                  <a:lnTo>
                    <a:pt x="1123" y="30039"/>
                  </a:lnTo>
                  <a:lnTo>
                    <a:pt x="10109" y="606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575051" y="13664758"/>
              <a:ext cx="76134" cy="101096"/>
            </a:xfrm>
            <a:custGeom>
              <a:avLst/>
              <a:gdLst/>
              <a:ahLst/>
              <a:cxnLst/>
              <a:rect l="0" t="0" r="0" b="0"/>
              <a:pathLst>
                <a:path w="76134" h="101096">
                  <a:moveTo>
                    <a:pt x="5367" y="0"/>
                  </a:moveTo>
                  <a:lnTo>
                    <a:pt x="0" y="16100"/>
                  </a:lnTo>
                  <a:lnTo>
                    <a:pt x="2030" y="47579"/>
                  </a:lnTo>
                  <a:lnTo>
                    <a:pt x="7635" y="57555"/>
                  </a:lnTo>
                  <a:lnTo>
                    <a:pt x="25845" y="74630"/>
                  </a:lnTo>
                  <a:lnTo>
                    <a:pt x="76133" y="1010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665302" y="13590898"/>
              <a:ext cx="420590" cy="250847"/>
            </a:xfrm>
            <a:custGeom>
              <a:avLst/>
              <a:gdLst/>
              <a:ahLst/>
              <a:cxnLst/>
              <a:rect l="0" t="0" r="0" b="0"/>
              <a:pathLst>
                <a:path w="420590" h="250847">
                  <a:moveTo>
                    <a:pt x="147633" y="94079"/>
                  </a:moveTo>
                  <a:lnTo>
                    <a:pt x="116473" y="88255"/>
                  </a:lnTo>
                  <a:lnTo>
                    <a:pt x="96716" y="90741"/>
                  </a:lnTo>
                  <a:lnTo>
                    <a:pt x="79698" y="98587"/>
                  </a:lnTo>
                  <a:lnTo>
                    <a:pt x="50467" y="121929"/>
                  </a:lnTo>
                  <a:lnTo>
                    <a:pt x="9520" y="175624"/>
                  </a:lnTo>
                  <a:lnTo>
                    <a:pt x="2004" y="198467"/>
                  </a:lnTo>
                  <a:lnTo>
                    <a:pt x="0" y="210847"/>
                  </a:lnTo>
                  <a:lnTo>
                    <a:pt x="3764" y="230596"/>
                  </a:lnTo>
                  <a:lnTo>
                    <a:pt x="7913" y="239008"/>
                  </a:lnTo>
                  <a:lnTo>
                    <a:pt x="15172" y="244616"/>
                  </a:lnTo>
                  <a:lnTo>
                    <a:pt x="35219" y="250846"/>
                  </a:lnTo>
                  <a:lnTo>
                    <a:pt x="77132" y="248987"/>
                  </a:lnTo>
                  <a:lnTo>
                    <a:pt x="119755" y="230589"/>
                  </a:lnTo>
                  <a:lnTo>
                    <a:pt x="155473" y="198429"/>
                  </a:lnTo>
                  <a:lnTo>
                    <a:pt x="188992" y="142059"/>
                  </a:lnTo>
                  <a:lnTo>
                    <a:pt x="195425" y="129435"/>
                  </a:lnTo>
                  <a:lnTo>
                    <a:pt x="200836" y="125513"/>
                  </a:lnTo>
                  <a:lnTo>
                    <a:pt x="205567" y="127390"/>
                  </a:lnTo>
                  <a:lnTo>
                    <a:pt x="213819" y="141459"/>
                  </a:lnTo>
                  <a:lnTo>
                    <a:pt x="231266" y="181111"/>
                  </a:lnTo>
                  <a:lnTo>
                    <a:pt x="237087" y="189168"/>
                  </a:lnTo>
                  <a:lnTo>
                    <a:pt x="240967" y="190047"/>
                  </a:lnTo>
                  <a:lnTo>
                    <a:pt x="243554" y="186140"/>
                  </a:lnTo>
                  <a:lnTo>
                    <a:pt x="248047" y="128418"/>
                  </a:lnTo>
                  <a:lnTo>
                    <a:pt x="248594" y="67995"/>
                  </a:lnTo>
                  <a:lnTo>
                    <a:pt x="250915" y="34187"/>
                  </a:lnTo>
                  <a:lnTo>
                    <a:pt x="259435" y="7926"/>
                  </a:lnTo>
                  <a:lnTo>
                    <a:pt x="267099" y="1823"/>
                  </a:lnTo>
                  <a:lnTo>
                    <a:pt x="276701" y="0"/>
                  </a:lnTo>
                  <a:lnTo>
                    <a:pt x="287595" y="1031"/>
                  </a:lnTo>
                  <a:lnTo>
                    <a:pt x="297105" y="7334"/>
                  </a:lnTo>
                  <a:lnTo>
                    <a:pt x="335614" y="62534"/>
                  </a:lnTo>
                  <a:lnTo>
                    <a:pt x="364280" y="117844"/>
                  </a:lnTo>
                  <a:lnTo>
                    <a:pt x="390425" y="150544"/>
                  </a:lnTo>
                  <a:lnTo>
                    <a:pt x="420589" y="174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096000" y="13573773"/>
              <a:ext cx="170565" cy="255545"/>
            </a:xfrm>
            <a:custGeom>
              <a:avLst/>
              <a:gdLst/>
              <a:ahLst/>
              <a:cxnLst/>
              <a:rect l="0" t="0" r="0" b="0"/>
              <a:pathLst>
                <a:path w="170565" h="255545">
                  <a:moveTo>
                    <a:pt x="151642" y="0"/>
                  </a:moveTo>
                  <a:lnTo>
                    <a:pt x="99652" y="13993"/>
                  </a:lnTo>
                  <a:lnTo>
                    <a:pt x="41579" y="44320"/>
                  </a:lnTo>
                  <a:lnTo>
                    <a:pt x="20726" y="57514"/>
                  </a:lnTo>
                  <a:lnTo>
                    <a:pt x="16064" y="65301"/>
                  </a:lnTo>
                  <a:lnTo>
                    <a:pt x="15203" y="73862"/>
                  </a:lnTo>
                  <a:lnTo>
                    <a:pt x="16875" y="82941"/>
                  </a:lnTo>
                  <a:lnTo>
                    <a:pt x="21359" y="90115"/>
                  </a:lnTo>
                  <a:lnTo>
                    <a:pt x="35328" y="101082"/>
                  </a:lnTo>
                  <a:lnTo>
                    <a:pt x="91473" y="118399"/>
                  </a:lnTo>
                  <a:lnTo>
                    <a:pt x="147185" y="148775"/>
                  </a:lnTo>
                  <a:lnTo>
                    <a:pt x="163889" y="164970"/>
                  </a:lnTo>
                  <a:lnTo>
                    <a:pt x="169916" y="174006"/>
                  </a:lnTo>
                  <a:lnTo>
                    <a:pt x="170564" y="184524"/>
                  </a:lnTo>
                  <a:lnTo>
                    <a:pt x="162298" y="208192"/>
                  </a:lnTo>
                  <a:lnTo>
                    <a:pt x="144396" y="227698"/>
                  </a:lnTo>
                  <a:lnTo>
                    <a:pt x="101660" y="253157"/>
                  </a:lnTo>
                  <a:lnTo>
                    <a:pt x="78131" y="255544"/>
                  </a:lnTo>
                  <a:lnTo>
                    <a:pt x="53821" y="251738"/>
                  </a:lnTo>
                  <a:lnTo>
                    <a:pt x="31783" y="242557"/>
                  </a:lnTo>
                  <a:lnTo>
                    <a:pt x="16747" y="227994"/>
                  </a:lnTo>
                  <a:lnTo>
                    <a:pt x="0" y="2021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682348" y="13604101"/>
              <a:ext cx="40439" cy="161753"/>
            </a:xfrm>
            <a:custGeom>
              <a:avLst/>
              <a:gdLst/>
              <a:ahLst/>
              <a:cxnLst/>
              <a:rect l="0" t="0" r="0" b="0"/>
              <a:pathLst>
                <a:path w="40439" h="161753">
                  <a:moveTo>
                    <a:pt x="40438" y="0"/>
                  </a:moveTo>
                  <a:lnTo>
                    <a:pt x="29441" y="54985"/>
                  </a:lnTo>
                  <a:lnTo>
                    <a:pt x="16673" y="108087"/>
                  </a:lnTo>
                  <a:lnTo>
                    <a:pt x="0" y="1617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692457" y="13412022"/>
              <a:ext cx="10111" cy="30329"/>
            </a:xfrm>
            <a:custGeom>
              <a:avLst/>
              <a:gdLst/>
              <a:ahLst/>
              <a:cxnLst/>
              <a:rect l="0" t="0" r="0" b="0"/>
              <a:pathLst>
                <a:path w="10111" h="30329">
                  <a:moveTo>
                    <a:pt x="0" y="0"/>
                  </a:moveTo>
                  <a:lnTo>
                    <a:pt x="10110" y="303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848842" y="13496513"/>
              <a:ext cx="217666" cy="221928"/>
            </a:xfrm>
            <a:custGeom>
              <a:avLst/>
              <a:gdLst/>
              <a:ahLst/>
              <a:cxnLst/>
              <a:rect l="0" t="0" r="0" b="0"/>
              <a:pathLst>
                <a:path w="217666" h="221928">
                  <a:moveTo>
                    <a:pt x="5367" y="87369"/>
                  </a:moveTo>
                  <a:lnTo>
                    <a:pt x="5367" y="145350"/>
                  </a:lnTo>
                  <a:lnTo>
                    <a:pt x="5367" y="197780"/>
                  </a:lnTo>
                  <a:lnTo>
                    <a:pt x="4244" y="221809"/>
                  </a:lnTo>
                  <a:lnTo>
                    <a:pt x="2371" y="221927"/>
                  </a:lnTo>
                  <a:lnTo>
                    <a:pt x="0" y="217513"/>
                  </a:lnTo>
                  <a:lnTo>
                    <a:pt x="3142" y="164249"/>
                  </a:lnTo>
                  <a:lnTo>
                    <a:pt x="7922" y="111126"/>
                  </a:lnTo>
                  <a:lnTo>
                    <a:pt x="24799" y="56384"/>
                  </a:lnTo>
                  <a:lnTo>
                    <a:pt x="39838" y="31663"/>
                  </a:lnTo>
                  <a:lnTo>
                    <a:pt x="60751" y="14684"/>
                  </a:lnTo>
                  <a:lnTo>
                    <a:pt x="85022" y="4517"/>
                  </a:lnTo>
                  <a:lnTo>
                    <a:pt x="110787" y="0"/>
                  </a:lnTo>
                  <a:lnTo>
                    <a:pt x="134219" y="3981"/>
                  </a:lnTo>
                  <a:lnTo>
                    <a:pt x="145185" y="8188"/>
                  </a:lnTo>
                  <a:lnTo>
                    <a:pt x="163361" y="27840"/>
                  </a:lnTo>
                  <a:lnTo>
                    <a:pt x="192251" y="87309"/>
                  </a:lnTo>
                  <a:lnTo>
                    <a:pt x="207196" y="138571"/>
                  </a:lnTo>
                  <a:lnTo>
                    <a:pt x="217665" y="1884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619119" y="13300818"/>
              <a:ext cx="286474" cy="356199"/>
            </a:xfrm>
            <a:custGeom>
              <a:avLst/>
              <a:gdLst/>
              <a:ahLst/>
              <a:cxnLst/>
              <a:rect l="0" t="0" r="0" b="0"/>
              <a:pathLst>
                <a:path w="286474" h="356199">
                  <a:moveTo>
                    <a:pt x="64065" y="0"/>
                  </a:moveTo>
                  <a:lnTo>
                    <a:pt x="56063" y="54985"/>
                  </a:lnTo>
                  <a:lnTo>
                    <a:pt x="49005" y="108086"/>
                  </a:lnTo>
                  <a:lnTo>
                    <a:pt x="37917" y="159097"/>
                  </a:lnTo>
                  <a:lnTo>
                    <a:pt x="28920" y="220506"/>
                  </a:lnTo>
                  <a:lnTo>
                    <a:pt x="13328" y="278696"/>
                  </a:lnTo>
                  <a:lnTo>
                    <a:pt x="0" y="336119"/>
                  </a:lnTo>
                  <a:lnTo>
                    <a:pt x="2260" y="345392"/>
                  </a:lnTo>
                  <a:lnTo>
                    <a:pt x="8259" y="351575"/>
                  </a:lnTo>
                  <a:lnTo>
                    <a:pt x="16751" y="355696"/>
                  </a:lnTo>
                  <a:lnTo>
                    <a:pt x="24659" y="356198"/>
                  </a:lnTo>
                  <a:lnTo>
                    <a:pt x="39438" y="350764"/>
                  </a:lnTo>
                  <a:lnTo>
                    <a:pt x="93036" y="317648"/>
                  </a:lnTo>
                  <a:lnTo>
                    <a:pt x="139930" y="300755"/>
                  </a:lnTo>
                  <a:lnTo>
                    <a:pt x="184518" y="300787"/>
                  </a:lnTo>
                  <a:lnTo>
                    <a:pt x="233759" y="311985"/>
                  </a:lnTo>
                  <a:lnTo>
                    <a:pt x="286473" y="3437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982316" y="13440817"/>
              <a:ext cx="176013" cy="153176"/>
            </a:xfrm>
            <a:custGeom>
              <a:avLst/>
              <a:gdLst/>
              <a:ahLst/>
              <a:cxnLst/>
              <a:rect l="0" t="0" r="0" b="0"/>
              <a:pathLst>
                <a:path w="176013" h="153176">
                  <a:moveTo>
                    <a:pt x="95137" y="1533"/>
                  </a:moveTo>
                  <a:lnTo>
                    <a:pt x="73670" y="1533"/>
                  </a:lnTo>
                  <a:lnTo>
                    <a:pt x="54145" y="10520"/>
                  </a:lnTo>
                  <a:lnTo>
                    <a:pt x="14151" y="43746"/>
                  </a:lnTo>
                  <a:lnTo>
                    <a:pt x="2980" y="65974"/>
                  </a:lnTo>
                  <a:lnTo>
                    <a:pt x="0" y="78192"/>
                  </a:lnTo>
                  <a:lnTo>
                    <a:pt x="2507" y="86337"/>
                  </a:lnTo>
                  <a:lnTo>
                    <a:pt x="8672" y="91768"/>
                  </a:lnTo>
                  <a:lnTo>
                    <a:pt x="17275" y="95388"/>
                  </a:lnTo>
                  <a:lnTo>
                    <a:pt x="26380" y="95555"/>
                  </a:lnTo>
                  <a:lnTo>
                    <a:pt x="45482" y="89749"/>
                  </a:lnTo>
                  <a:lnTo>
                    <a:pt x="75182" y="68484"/>
                  </a:lnTo>
                  <a:lnTo>
                    <a:pt x="106214" y="24160"/>
                  </a:lnTo>
                  <a:lnTo>
                    <a:pt x="116160" y="2603"/>
                  </a:lnTo>
                  <a:lnTo>
                    <a:pt x="119262" y="0"/>
                  </a:lnTo>
                  <a:lnTo>
                    <a:pt x="121330" y="2758"/>
                  </a:lnTo>
                  <a:lnTo>
                    <a:pt x="125102" y="64072"/>
                  </a:lnTo>
                  <a:lnTo>
                    <a:pt x="127550" y="88861"/>
                  </a:lnTo>
                  <a:lnTo>
                    <a:pt x="141559" y="120639"/>
                  </a:lnTo>
                  <a:lnTo>
                    <a:pt x="158815" y="142535"/>
                  </a:lnTo>
                  <a:lnTo>
                    <a:pt x="176012" y="1531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208876" y="13290708"/>
              <a:ext cx="36154" cy="313394"/>
            </a:xfrm>
            <a:custGeom>
              <a:avLst/>
              <a:gdLst/>
              <a:ahLst/>
              <a:cxnLst/>
              <a:rect l="0" t="0" r="0" b="0"/>
              <a:pathLst>
                <a:path w="36154" h="313394">
                  <a:moveTo>
                    <a:pt x="30328" y="0"/>
                  </a:moveTo>
                  <a:lnTo>
                    <a:pt x="30328" y="56285"/>
                  </a:lnTo>
                  <a:lnTo>
                    <a:pt x="36153" y="114126"/>
                  </a:lnTo>
                  <a:lnTo>
                    <a:pt x="31317" y="176281"/>
                  </a:lnTo>
                  <a:lnTo>
                    <a:pt x="15505" y="236304"/>
                  </a:lnTo>
                  <a:lnTo>
                    <a:pt x="3395" y="286601"/>
                  </a:lnTo>
                  <a:lnTo>
                    <a:pt x="0" y="313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218738" y="13361474"/>
              <a:ext cx="323750" cy="198865"/>
            </a:xfrm>
            <a:custGeom>
              <a:avLst/>
              <a:gdLst/>
              <a:ahLst/>
              <a:cxnLst/>
              <a:rect l="0" t="0" r="0" b="0"/>
              <a:pathLst>
                <a:path w="323750" h="198865">
                  <a:moveTo>
                    <a:pt x="131670" y="0"/>
                  </a:moveTo>
                  <a:lnTo>
                    <a:pt x="74115" y="57555"/>
                  </a:lnTo>
                  <a:lnTo>
                    <a:pt x="14854" y="110826"/>
                  </a:lnTo>
                  <a:lnTo>
                    <a:pt x="3245" y="117691"/>
                  </a:lnTo>
                  <a:lnTo>
                    <a:pt x="0" y="122269"/>
                  </a:lnTo>
                  <a:lnTo>
                    <a:pt x="2328" y="125320"/>
                  </a:lnTo>
                  <a:lnTo>
                    <a:pt x="18021" y="128710"/>
                  </a:lnTo>
                  <a:lnTo>
                    <a:pt x="70863" y="130887"/>
                  </a:lnTo>
                  <a:lnTo>
                    <a:pt x="119534" y="136683"/>
                  </a:lnTo>
                  <a:lnTo>
                    <a:pt x="160475" y="149770"/>
                  </a:lnTo>
                  <a:lnTo>
                    <a:pt x="203788" y="179242"/>
                  </a:lnTo>
                  <a:lnTo>
                    <a:pt x="226251" y="183380"/>
                  </a:lnTo>
                  <a:lnTo>
                    <a:pt x="238532" y="182910"/>
                  </a:lnTo>
                  <a:lnTo>
                    <a:pt x="247842" y="179227"/>
                  </a:lnTo>
                  <a:lnTo>
                    <a:pt x="261182" y="166148"/>
                  </a:lnTo>
                  <a:lnTo>
                    <a:pt x="278898" y="129172"/>
                  </a:lnTo>
                  <a:lnTo>
                    <a:pt x="290219" y="79766"/>
                  </a:lnTo>
                  <a:lnTo>
                    <a:pt x="289751" y="55670"/>
                  </a:lnTo>
                  <a:lnTo>
                    <a:pt x="282055" y="37474"/>
                  </a:lnTo>
                  <a:lnTo>
                    <a:pt x="274611" y="32845"/>
                  </a:lnTo>
                  <a:lnTo>
                    <a:pt x="254358" y="30698"/>
                  </a:lnTo>
                  <a:lnTo>
                    <a:pt x="230380" y="39479"/>
                  </a:lnTo>
                  <a:lnTo>
                    <a:pt x="189110" y="67207"/>
                  </a:lnTo>
                  <a:lnTo>
                    <a:pt x="166412" y="98294"/>
                  </a:lnTo>
                  <a:lnTo>
                    <a:pt x="156192" y="135959"/>
                  </a:lnTo>
                  <a:lnTo>
                    <a:pt x="159792" y="159274"/>
                  </a:lnTo>
                  <a:lnTo>
                    <a:pt x="163898" y="170210"/>
                  </a:lnTo>
                  <a:lnTo>
                    <a:pt x="171127" y="178624"/>
                  </a:lnTo>
                  <a:lnTo>
                    <a:pt x="191142" y="190967"/>
                  </a:lnTo>
                  <a:lnTo>
                    <a:pt x="233037" y="198864"/>
                  </a:lnTo>
                  <a:lnTo>
                    <a:pt x="281368" y="193461"/>
                  </a:lnTo>
                  <a:lnTo>
                    <a:pt x="323749" y="1819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618862" y="13285341"/>
              <a:ext cx="196304" cy="235016"/>
            </a:xfrm>
            <a:custGeom>
              <a:avLst/>
              <a:gdLst/>
              <a:ahLst/>
              <a:cxnLst/>
              <a:rect l="0" t="0" r="0" b="0"/>
              <a:pathLst>
                <a:path w="196304" h="235016">
                  <a:moveTo>
                    <a:pt x="125814" y="5367"/>
                  </a:moveTo>
                  <a:lnTo>
                    <a:pt x="109714" y="0"/>
                  </a:lnTo>
                  <a:lnTo>
                    <a:pt x="89827" y="3356"/>
                  </a:lnTo>
                  <a:lnTo>
                    <a:pt x="53371" y="20872"/>
                  </a:lnTo>
                  <a:lnTo>
                    <a:pt x="6167" y="51614"/>
                  </a:lnTo>
                  <a:lnTo>
                    <a:pt x="1118" y="60911"/>
                  </a:lnTo>
                  <a:lnTo>
                    <a:pt x="0" y="71602"/>
                  </a:lnTo>
                  <a:lnTo>
                    <a:pt x="1499" y="83221"/>
                  </a:lnTo>
                  <a:lnTo>
                    <a:pt x="12153" y="102124"/>
                  </a:lnTo>
                  <a:lnTo>
                    <a:pt x="28121" y="116889"/>
                  </a:lnTo>
                  <a:lnTo>
                    <a:pt x="86448" y="144681"/>
                  </a:lnTo>
                  <a:lnTo>
                    <a:pt x="141847" y="169379"/>
                  </a:lnTo>
                  <a:lnTo>
                    <a:pt x="185004" y="195290"/>
                  </a:lnTo>
                  <a:lnTo>
                    <a:pt x="196303" y="211091"/>
                  </a:lnTo>
                  <a:lnTo>
                    <a:pt x="195272" y="217776"/>
                  </a:lnTo>
                  <a:lnTo>
                    <a:pt x="190092" y="223355"/>
                  </a:lnTo>
                  <a:lnTo>
                    <a:pt x="182146" y="228198"/>
                  </a:lnTo>
                  <a:lnTo>
                    <a:pt x="144127" y="235015"/>
                  </a:lnTo>
                  <a:lnTo>
                    <a:pt x="91926" y="231668"/>
                  </a:lnTo>
                  <a:lnTo>
                    <a:pt x="55048" y="2277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718607" y="13806291"/>
              <a:ext cx="6965414" cy="525691"/>
            </a:xfrm>
            <a:custGeom>
              <a:avLst/>
              <a:gdLst/>
              <a:ahLst/>
              <a:cxnLst/>
              <a:rect l="0" t="0" r="0" b="0"/>
              <a:pathLst>
                <a:path w="6965414" h="525691">
                  <a:moveTo>
                    <a:pt x="0" y="525690"/>
                  </a:moveTo>
                  <a:lnTo>
                    <a:pt x="54985" y="525690"/>
                  </a:lnTo>
                  <a:lnTo>
                    <a:pt x="105405" y="525690"/>
                  </a:lnTo>
                  <a:lnTo>
                    <a:pt x="157037" y="525690"/>
                  </a:lnTo>
                  <a:lnTo>
                    <a:pt x="209778" y="525690"/>
                  </a:lnTo>
                  <a:lnTo>
                    <a:pt x="266218" y="525690"/>
                  </a:lnTo>
                  <a:lnTo>
                    <a:pt x="314392" y="522693"/>
                  </a:lnTo>
                  <a:lnTo>
                    <a:pt x="364236" y="514692"/>
                  </a:lnTo>
                  <a:lnTo>
                    <a:pt x="417571" y="508203"/>
                  </a:lnTo>
                  <a:lnTo>
                    <a:pt x="476058" y="503285"/>
                  </a:lnTo>
                  <a:lnTo>
                    <a:pt x="536072" y="497710"/>
                  </a:lnTo>
                  <a:lnTo>
                    <a:pt x="596538" y="493061"/>
                  </a:lnTo>
                  <a:lnTo>
                    <a:pt x="638054" y="488723"/>
                  </a:lnTo>
                  <a:lnTo>
                    <a:pt x="682716" y="486795"/>
                  </a:lnTo>
                  <a:lnTo>
                    <a:pt x="728775" y="482942"/>
                  </a:lnTo>
                  <a:lnTo>
                    <a:pt x="775455" y="477487"/>
                  </a:lnTo>
                  <a:lnTo>
                    <a:pt x="822412" y="471317"/>
                  </a:lnTo>
                  <a:lnTo>
                    <a:pt x="872487" y="467825"/>
                  </a:lnTo>
                  <a:lnTo>
                    <a:pt x="923573" y="465151"/>
                  </a:lnTo>
                  <a:lnTo>
                    <a:pt x="972487" y="460218"/>
                  </a:lnTo>
                  <a:lnTo>
                    <a:pt x="1023433" y="451287"/>
                  </a:lnTo>
                  <a:lnTo>
                    <a:pt x="1076029" y="442073"/>
                  </a:lnTo>
                  <a:lnTo>
                    <a:pt x="1129359" y="437979"/>
                  </a:lnTo>
                  <a:lnTo>
                    <a:pt x="1183015" y="430169"/>
                  </a:lnTo>
                  <a:lnTo>
                    <a:pt x="1237939" y="420334"/>
                  </a:lnTo>
                  <a:lnTo>
                    <a:pt x="1296048" y="412218"/>
                  </a:lnTo>
                  <a:lnTo>
                    <a:pt x="1352577" y="407862"/>
                  </a:lnTo>
                  <a:lnTo>
                    <a:pt x="1408778" y="404803"/>
                  </a:lnTo>
                  <a:lnTo>
                    <a:pt x="1467455" y="399699"/>
                  </a:lnTo>
                  <a:lnTo>
                    <a:pt x="1524236" y="393686"/>
                  </a:lnTo>
                  <a:lnTo>
                    <a:pt x="1580549" y="387269"/>
                  </a:lnTo>
                  <a:lnTo>
                    <a:pt x="1639276" y="380674"/>
                  </a:lnTo>
                  <a:lnTo>
                    <a:pt x="1696079" y="373997"/>
                  </a:lnTo>
                  <a:lnTo>
                    <a:pt x="1752402" y="367286"/>
                  </a:lnTo>
                  <a:lnTo>
                    <a:pt x="1811133" y="360557"/>
                  </a:lnTo>
                  <a:lnTo>
                    <a:pt x="1870934" y="353825"/>
                  </a:lnTo>
                  <a:lnTo>
                    <a:pt x="1932333" y="347087"/>
                  </a:lnTo>
                  <a:lnTo>
                    <a:pt x="1964432" y="343718"/>
                  </a:lnTo>
                  <a:lnTo>
                    <a:pt x="1997064" y="340349"/>
                  </a:lnTo>
                  <a:lnTo>
                    <a:pt x="2060280" y="333610"/>
                  </a:lnTo>
                  <a:lnTo>
                    <a:pt x="2122075" y="327994"/>
                  </a:lnTo>
                  <a:lnTo>
                    <a:pt x="2183237" y="325498"/>
                  </a:lnTo>
                  <a:lnTo>
                    <a:pt x="2244119" y="321394"/>
                  </a:lnTo>
                  <a:lnTo>
                    <a:pt x="2304875" y="316949"/>
                  </a:lnTo>
                  <a:lnTo>
                    <a:pt x="2365576" y="314973"/>
                  </a:lnTo>
                  <a:lnTo>
                    <a:pt x="2426253" y="311100"/>
                  </a:lnTo>
                  <a:lnTo>
                    <a:pt x="2486918" y="306756"/>
                  </a:lnTo>
                  <a:lnTo>
                    <a:pt x="2547579" y="304826"/>
                  </a:lnTo>
                  <a:lnTo>
                    <a:pt x="2608237" y="300973"/>
                  </a:lnTo>
                  <a:lnTo>
                    <a:pt x="2668895" y="295518"/>
                  </a:lnTo>
                  <a:lnTo>
                    <a:pt x="2729552" y="289348"/>
                  </a:lnTo>
                  <a:lnTo>
                    <a:pt x="2790208" y="285857"/>
                  </a:lnTo>
                  <a:lnTo>
                    <a:pt x="2850866" y="283182"/>
                  </a:lnTo>
                  <a:lnTo>
                    <a:pt x="2911522" y="278249"/>
                  </a:lnTo>
                  <a:lnTo>
                    <a:pt x="2969184" y="275308"/>
                  </a:lnTo>
                  <a:lnTo>
                    <a:pt x="3025888" y="272878"/>
                  </a:lnTo>
                  <a:lnTo>
                    <a:pt x="3084788" y="268051"/>
                  </a:lnTo>
                  <a:lnTo>
                    <a:pt x="3144664" y="265159"/>
                  </a:lnTo>
                  <a:lnTo>
                    <a:pt x="3204974" y="259379"/>
                  </a:lnTo>
                  <a:lnTo>
                    <a:pt x="3265476" y="241834"/>
                  </a:lnTo>
                  <a:lnTo>
                    <a:pt x="3323069" y="231041"/>
                  </a:lnTo>
                  <a:lnTo>
                    <a:pt x="3380866" y="226245"/>
                  </a:lnTo>
                  <a:lnTo>
                    <a:pt x="3443996" y="224113"/>
                  </a:lnTo>
                  <a:lnTo>
                    <a:pt x="3506501" y="220171"/>
                  </a:lnTo>
                  <a:lnTo>
                    <a:pt x="3567980" y="215797"/>
                  </a:lnTo>
                  <a:lnTo>
                    <a:pt x="3629001" y="213853"/>
                  </a:lnTo>
                  <a:lnTo>
                    <a:pt x="3689820" y="209993"/>
                  </a:lnTo>
                  <a:lnTo>
                    <a:pt x="3750549" y="205657"/>
                  </a:lnTo>
                  <a:lnTo>
                    <a:pt x="3811238" y="203730"/>
                  </a:lnTo>
                  <a:lnTo>
                    <a:pt x="3871909" y="202871"/>
                  </a:lnTo>
                  <a:lnTo>
                    <a:pt x="3932572" y="202491"/>
                  </a:lnTo>
                  <a:lnTo>
                    <a:pt x="3993231" y="202322"/>
                  </a:lnTo>
                  <a:lnTo>
                    <a:pt x="4050894" y="199253"/>
                  </a:lnTo>
                  <a:lnTo>
                    <a:pt x="4107599" y="195268"/>
                  </a:lnTo>
                  <a:lnTo>
                    <a:pt x="4166499" y="193496"/>
                  </a:lnTo>
                  <a:lnTo>
                    <a:pt x="4223380" y="192710"/>
                  </a:lnTo>
                  <a:lnTo>
                    <a:pt x="4279738" y="192360"/>
                  </a:lnTo>
                  <a:lnTo>
                    <a:pt x="4338484" y="192203"/>
                  </a:lnTo>
                  <a:lnTo>
                    <a:pt x="4395296" y="192135"/>
                  </a:lnTo>
                  <a:lnTo>
                    <a:pt x="4450499" y="190982"/>
                  </a:lnTo>
                  <a:lnTo>
                    <a:pt x="4504988" y="186723"/>
                  </a:lnTo>
                  <a:lnTo>
                    <a:pt x="4559159" y="184081"/>
                  </a:lnTo>
                  <a:lnTo>
                    <a:pt x="4613189" y="182908"/>
                  </a:lnTo>
                  <a:lnTo>
                    <a:pt x="4667157" y="182385"/>
                  </a:lnTo>
                  <a:lnTo>
                    <a:pt x="4721096" y="179158"/>
                  </a:lnTo>
                  <a:lnTo>
                    <a:pt x="4775023" y="175104"/>
                  </a:lnTo>
                  <a:lnTo>
                    <a:pt x="4828945" y="173302"/>
                  </a:lnTo>
                  <a:lnTo>
                    <a:pt x="4879869" y="172501"/>
                  </a:lnTo>
                  <a:lnTo>
                    <a:pt x="4929834" y="171022"/>
                  </a:lnTo>
                  <a:lnTo>
                    <a:pt x="4981995" y="166619"/>
                  </a:lnTo>
                  <a:lnTo>
                    <a:pt x="5032136" y="163914"/>
                  </a:lnTo>
                  <a:lnTo>
                    <a:pt x="5080631" y="162712"/>
                  </a:lnTo>
                  <a:lnTo>
                    <a:pt x="5128394" y="162177"/>
                  </a:lnTo>
                  <a:lnTo>
                    <a:pt x="5178827" y="161940"/>
                  </a:lnTo>
                  <a:lnTo>
                    <a:pt x="5230073" y="161835"/>
                  </a:lnTo>
                  <a:lnTo>
                    <a:pt x="5279057" y="161787"/>
                  </a:lnTo>
                  <a:lnTo>
                    <a:pt x="5327038" y="158771"/>
                  </a:lnTo>
                  <a:lnTo>
                    <a:pt x="5374573" y="154810"/>
                  </a:lnTo>
                  <a:lnTo>
                    <a:pt x="5421910" y="153049"/>
                  </a:lnTo>
                  <a:lnTo>
                    <a:pt x="5469157" y="149271"/>
                  </a:lnTo>
                  <a:lnTo>
                    <a:pt x="5516366" y="144971"/>
                  </a:lnTo>
                  <a:lnTo>
                    <a:pt x="5563558" y="143059"/>
                  </a:lnTo>
                  <a:lnTo>
                    <a:pt x="5607746" y="142210"/>
                  </a:lnTo>
                  <a:lnTo>
                    <a:pt x="5650974" y="140710"/>
                  </a:lnTo>
                  <a:lnTo>
                    <a:pt x="5696396" y="136300"/>
                  </a:lnTo>
                  <a:lnTo>
                    <a:pt x="5742793" y="133590"/>
                  </a:lnTo>
                  <a:lnTo>
                    <a:pt x="5788501" y="132387"/>
                  </a:lnTo>
                  <a:lnTo>
                    <a:pt x="5831280" y="131850"/>
                  </a:lnTo>
                  <a:lnTo>
                    <a:pt x="5875754" y="131613"/>
                  </a:lnTo>
                  <a:lnTo>
                    <a:pt x="5920607" y="130384"/>
                  </a:lnTo>
                  <a:lnTo>
                    <a:pt x="5983749" y="124499"/>
                  </a:lnTo>
                  <a:lnTo>
                    <a:pt x="6044019" y="122257"/>
                  </a:lnTo>
                  <a:lnTo>
                    <a:pt x="6099070" y="120468"/>
                  </a:lnTo>
                  <a:lnTo>
                    <a:pt x="6156443" y="114448"/>
                  </a:lnTo>
                  <a:lnTo>
                    <a:pt x="6209512" y="111041"/>
                  </a:lnTo>
                  <a:lnTo>
                    <a:pt x="6260807" y="104539"/>
                  </a:lnTo>
                  <a:lnTo>
                    <a:pt x="6311575" y="102114"/>
                  </a:lnTo>
                  <a:lnTo>
                    <a:pt x="6362188" y="101395"/>
                  </a:lnTo>
                  <a:lnTo>
                    <a:pt x="6411631" y="100059"/>
                  </a:lnTo>
                  <a:lnTo>
                    <a:pt x="6469161" y="93109"/>
                  </a:lnTo>
                  <a:lnTo>
                    <a:pt x="6529158" y="86036"/>
                  </a:lnTo>
                  <a:lnTo>
                    <a:pt x="6590392" y="80770"/>
                  </a:lnTo>
                  <a:lnTo>
                    <a:pt x="6648986" y="74229"/>
                  </a:lnTo>
                  <a:lnTo>
                    <a:pt x="6707750" y="68454"/>
                  </a:lnTo>
                  <a:lnTo>
                    <a:pt x="6768242" y="62197"/>
                  </a:lnTo>
                  <a:lnTo>
                    <a:pt x="6823124" y="52889"/>
                  </a:lnTo>
                  <a:lnTo>
                    <a:pt x="6882724" y="40236"/>
                  </a:lnTo>
                  <a:lnTo>
                    <a:pt x="6932729" y="26917"/>
                  </a:lnTo>
                  <a:lnTo>
                    <a:pt x="6948266" y="17206"/>
                  </a:lnTo>
                  <a:lnTo>
                    <a:pt x="69654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950289" y="14382528"/>
            <a:ext cx="6793553" cy="1423783"/>
            <a:chOff x="950289" y="14382528"/>
            <a:chExt cx="6793553" cy="1423783"/>
          </a:xfrm>
        </p:grpSpPr>
        <p:sp>
          <p:nvSpPr>
            <p:cNvPr id="33" name="Freeform 32"/>
            <p:cNvSpPr/>
            <p:nvPr/>
          </p:nvSpPr>
          <p:spPr>
            <a:xfrm>
              <a:off x="1652133" y="14665593"/>
              <a:ext cx="15917" cy="616678"/>
            </a:xfrm>
            <a:custGeom>
              <a:avLst/>
              <a:gdLst/>
              <a:ahLst/>
              <a:cxnLst/>
              <a:rect l="0" t="0" r="0" b="0"/>
              <a:pathLst>
                <a:path w="15917" h="616678">
                  <a:moveTo>
                    <a:pt x="5817" y="0"/>
                  </a:moveTo>
                  <a:lnTo>
                    <a:pt x="11184" y="59621"/>
                  </a:lnTo>
                  <a:lnTo>
                    <a:pt x="15302" y="122064"/>
                  </a:lnTo>
                  <a:lnTo>
                    <a:pt x="15803" y="180746"/>
                  </a:lnTo>
                  <a:lnTo>
                    <a:pt x="15890" y="229783"/>
                  </a:lnTo>
                  <a:lnTo>
                    <a:pt x="15916" y="279884"/>
                  </a:lnTo>
                  <a:lnTo>
                    <a:pt x="10557" y="335665"/>
                  </a:lnTo>
                  <a:lnTo>
                    <a:pt x="7222" y="389511"/>
                  </a:lnTo>
                  <a:lnTo>
                    <a:pt x="6233" y="441035"/>
                  </a:lnTo>
                  <a:lnTo>
                    <a:pt x="5899" y="500691"/>
                  </a:lnTo>
                  <a:lnTo>
                    <a:pt x="2838" y="558737"/>
                  </a:lnTo>
                  <a:lnTo>
                    <a:pt x="0" y="586433"/>
                  </a:lnTo>
                  <a:lnTo>
                    <a:pt x="5817" y="6166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597293" y="14643723"/>
              <a:ext cx="438686" cy="531710"/>
            </a:xfrm>
            <a:custGeom>
              <a:avLst/>
              <a:gdLst/>
              <a:ahLst/>
              <a:cxnLst/>
              <a:rect l="0" t="0" r="0" b="0"/>
              <a:pathLst>
                <a:path w="438686" h="531710">
                  <a:moveTo>
                    <a:pt x="0" y="193731"/>
                  </a:moveTo>
                  <a:lnTo>
                    <a:pt x="2996" y="135750"/>
                  </a:lnTo>
                  <a:lnTo>
                    <a:pt x="14071" y="76940"/>
                  </a:lnTo>
                  <a:lnTo>
                    <a:pt x="29131" y="48796"/>
                  </a:lnTo>
                  <a:lnTo>
                    <a:pt x="69365" y="13334"/>
                  </a:lnTo>
                  <a:lnTo>
                    <a:pt x="90363" y="1975"/>
                  </a:lnTo>
                  <a:lnTo>
                    <a:pt x="142596" y="0"/>
                  </a:lnTo>
                  <a:lnTo>
                    <a:pt x="197138" y="6529"/>
                  </a:lnTo>
                  <a:lnTo>
                    <a:pt x="257813" y="27992"/>
                  </a:lnTo>
                  <a:lnTo>
                    <a:pt x="321287" y="73224"/>
                  </a:lnTo>
                  <a:lnTo>
                    <a:pt x="373758" y="126067"/>
                  </a:lnTo>
                  <a:lnTo>
                    <a:pt x="409064" y="177495"/>
                  </a:lnTo>
                  <a:lnTo>
                    <a:pt x="429600" y="230919"/>
                  </a:lnTo>
                  <a:lnTo>
                    <a:pt x="438685" y="271274"/>
                  </a:lnTo>
                  <a:lnTo>
                    <a:pt x="434138" y="311685"/>
                  </a:lnTo>
                  <a:lnTo>
                    <a:pt x="413045" y="365593"/>
                  </a:lnTo>
                  <a:lnTo>
                    <a:pt x="379476" y="424917"/>
                  </a:lnTo>
                  <a:lnTo>
                    <a:pt x="351320" y="455059"/>
                  </a:lnTo>
                  <a:lnTo>
                    <a:pt x="294397" y="493001"/>
                  </a:lnTo>
                  <a:lnTo>
                    <a:pt x="232625" y="519956"/>
                  </a:lnTo>
                  <a:lnTo>
                    <a:pt x="185154" y="531709"/>
                  </a:lnTo>
                  <a:lnTo>
                    <a:pt x="142161" y="525543"/>
                  </a:lnTo>
                  <a:lnTo>
                    <a:pt x="101095" y="5172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081810" y="14878652"/>
              <a:ext cx="263584" cy="260549"/>
            </a:xfrm>
            <a:custGeom>
              <a:avLst/>
              <a:gdLst/>
              <a:ahLst/>
              <a:cxnLst/>
              <a:rect l="0" t="0" r="0" b="0"/>
              <a:pathLst>
                <a:path w="263584" h="260549">
                  <a:moveTo>
                    <a:pt x="10847" y="171101"/>
                  </a:moveTo>
                  <a:lnTo>
                    <a:pt x="43130" y="176925"/>
                  </a:lnTo>
                  <a:lnTo>
                    <a:pt x="100536" y="166723"/>
                  </a:lnTo>
                  <a:lnTo>
                    <a:pt x="154786" y="139034"/>
                  </a:lnTo>
                  <a:lnTo>
                    <a:pt x="212388" y="90320"/>
                  </a:lnTo>
                  <a:lnTo>
                    <a:pt x="219343" y="83548"/>
                  </a:lnTo>
                  <a:lnTo>
                    <a:pt x="234500" y="52551"/>
                  </a:lnTo>
                  <a:lnTo>
                    <a:pt x="235208" y="41521"/>
                  </a:lnTo>
                  <a:lnTo>
                    <a:pt x="230004" y="20277"/>
                  </a:lnTo>
                  <a:lnTo>
                    <a:pt x="223225" y="12141"/>
                  </a:lnTo>
                  <a:lnTo>
                    <a:pt x="203711" y="106"/>
                  </a:lnTo>
                  <a:lnTo>
                    <a:pt x="171074" y="0"/>
                  </a:lnTo>
                  <a:lnTo>
                    <a:pt x="120476" y="12569"/>
                  </a:lnTo>
                  <a:lnTo>
                    <a:pt x="62518" y="44595"/>
                  </a:lnTo>
                  <a:lnTo>
                    <a:pt x="16362" y="90873"/>
                  </a:lnTo>
                  <a:lnTo>
                    <a:pt x="0" y="131478"/>
                  </a:lnTo>
                  <a:lnTo>
                    <a:pt x="784" y="162852"/>
                  </a:lnTo>
                  <a:lnTo>
                    <a:pt x="8621" y="192146"/>
                  </a:lnTo>
                  <a:lnTo>
                    <a:pt x="19592" y="212655"/>
                  </a:lnTo>
                  <a:lnTo>
                    <a:pt x="34953" y="226263"/>
                  </a:lnTo>
                  <a:lnTo>
                    <a:pt x="83248" y="247882"/>
                  </a:lnTo>
                  <a:lnTo>
                    <a:pt x="146298" y="259993"/>
                  </a:lnTo>
                  <a:lnTo>
                    <a:pt x="200810" y="260548"/>
                  </a:lnTo>
                  <a:lnTo>
                    <a:pt x="263583" y="2519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486925" y="14670336"/>
              <a:ext cx="192081" cy="510841"/>
            </a:xfrm>
            <a:custGeom>
              <a:avLst/>
              <a:gdLst/>
              <a:ahLst/>
              <a:cxnLst/>
              <a:rect l="0" t="0" r="0" b="0"/>
              <a:pathLst>
                <a:path w="192081" h="510841">
                  <a:moveTo>
                    <a:pt x="192080" y="5367"/>
                  </a:moveTo>
                  <a:lnTo>
                    <a:pt x="170613" y="0"/>
                  </a:lnTo>
                  <a:lnTo>
                    <a:pt x="145097" y="6351"/>
                  </a:lnTo>
                  <a:lnTo>
                    <a:pt x="99053" y="32520"/>
                  </a:lnTo>
                  <a:lnTo>
                    <a:pt x="54330" y="86852"/>
                  </a:lnTo>
                  <a:lnTo>
                    <a:pt x="31271" y="144871"/>
                  </a:lnTo>
                  <a:lnTo>
                    <a:pt x="17036" y="192303"/>
                  </a:lnTo>
                  <a:lnTo>
                    <a:pt x="18426" y="251886"/>
                  </a:lnTo>
                  <a:lnTo>
                    <a:pt x="19865" y="308088"/>
                  </a:lnTo>
                  <a:lnTo>
                    <a:pt x="25516" y="362456"/>
                  </a:lnTo>
                  <a:lnTo>
                    <a:pt x="28903" y="413706"/>
                  </a:lnTo>
                  <a:lnTo>
                    <a:pt x="24540" y="460841"/>
                  </a:lnTo>
                  <a:lnTo>
                    <a:pt x="16149" y="483376"/>
                  </a:lnTo>
                  <a:lnTo>
                    <a:pt x="0" y="510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436378" y="14958768"/>
              <a:ext cx="212300" cy="30329"/>
            </a:xfrm>
            <a:custGeom>
              <a:avLst/>
              <a:gdLst/>
              <a:ahLst/>
              <a:cxnLst/>
              <a:rect l="0" t="0" r="0" b="0"/>
              <a:pathLst>
                <a:path w="212300" h="30329">
                  <a:moveTo>
                    <a:pt x="0" y="30328"/>
                  </a:moveTo>
                  <a:lnTo>
                    <a:pt x="62048" y="7260"/>
                  </a:lnTo>
                  <a:lnTo>
                    <a:pt x="114612" y="2151"/>
                  </a:lnTo>
                  <a:lnTo>
                    <a:pt x="168377" y="637"/>
                  </a:lnTo>
                  <a:lnTo>
                    <a:pt x="2122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820537" y="15049753"/>
              <a:ext cx="10111" cy="70767"/>
            </a:xfrm>
            <a:custGeom>
              <a:avLst/>
              <a:gdLst/>
              <a:ahLst/>
              <a:cxnLst/>
              <a:rect l="0" t="0" r="0" b="0"/>
              <a:pathLst>
                <a:path w="10111" h="70767">
                  <a:moveTo>
                    <a:pt x="10110" y="0"/>
                  </a:moveTo>
                  <a:lnTo>
                    <a:pt x="2108" y="45998"/>
                  </a:lnTo>
                  <a:lnTo>
                    <a:pt x="0" y="70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800318" y="14867782"/>
              <a:ext cx="20220" cy="1"/>
            </a:xfrm>
            <a:custGeom>
              <a:avLst/>
              <a:gdLst/>
              <a:ahLst/>
              <a:cxnLst/>
              <a:rect l="0" t="0" r="0" b="0"/>
              <a:pathLst>
                <a:path w="20220" h="1">
                  <a:moveTo>
                    <a:pt x="2021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962070" y="14940088"/>
              <a:ext cx="202190" cy="162720"/>
            </a:xfrm>
            <a:custGeom>
              <a:avLst/>
              <a:gdLst/>
              <a:ahLst/>
              <a:cxnLst/>
              <a:rect l="0" t="0" r="0" b="0"/>
              <a:pathLst>
                <a:path w="202190" h="162720">
                  <a:moveTo>
                    <a:pt x="0" y="69227"/>
                  </a:moveTo>
                  <a:lnTo>
                    <a:pt x="8704" y="125512"/>
                  </a:lnTo>
                  <a:lnTo>
                    <a:pt x="15060" y="158916"/>
                  </a:lnTo>
                  <a:lnTo>
                    <a:pt x="17902" y="162719"/>
                  </a:lnTo>
                  <a:lnTo>
                    <a:pt x="20921" y="161882"/>
                  </a:lnTo>
                  <a:lnTo>
                    <a:pt x="24057" y="157956"/>
                  </a:lnTo>
                  <a:lnTo>
                    <a:pt x="32498" y="96151"/>
                  </a:lnTo>
                  <a:lnTo>
                    <a:pt x="44236" y="42219"/>
                  </a:lnTo>
                  <a:lnTo>
                    <a:pt x="59410" y="9555"/>
                  </a:lnTo>
                  <a:lnTo>
                    <a:pt x="67689" y="3609"/>
                  </a:lnTo>
                  <a:lnTo>
                    <a:pt x="88868" y="0"/>
                  </a:lnTo>
                  <a:lnTo>
                    <a:pt x="107267" y="5136"/>
                  </a:lnTo>
                  <a:lnTo>
                    <a:pt x="124057" y="17153"/>
                  </a:lnTo>
                  <a:lnTo>
                    <a:pt x="159297" y="61478"/>
                  </a:lnTo>
                  <a:lnTo>
                    <a:pt x="195982" y="123213"/>
                  </a:lnTo>
                  <a:lnTo>
                    <a:pt x="202189" y="1399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97087" y="14999205"/>
              <a:ext cx="18814" cy="80877"/>
            </a:xfrm>
            <a:custGeom>
              <a:avLst/>
              <a:gdLst/>
              <a:ahLst/>
              <a:cxnLst/>
              <a:rect l="0" t="0" r="0" b="0"/>
              <a:pathLst>
                <a:path w="18814" h="80877">
                  <a:moveTo>
                    <a:pt x="8704" y="0"/>
                  </a:moveTo>
                  <a:lnTo>
                    <a:pt x="702" y="35987"/>
                  </a:lnTo>
                  <a:lnTo>
                    <a:pt x="0" y="47580"/>
                  </a:lnTo>
                  <a:lnTo>
                    <a:pt x="1778" y="56433"/>
                  </a:lnTo>
                  <a:lnTo>
                    <a:pt x="18813" y="808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275462" y="14817235"/>
              <a:ext cx="10111" cy="20220"/>
            </a:xfrm>
            <a:custGeom>
              <a:avLst/>
              <a:gdLst/>
              <a:ahLst/>
              <a:cxnLst/>
              <a:rect l="0" t="0" r="0" b="0"/>
              <a:pathLst>
                <a:path w="10111" h="20220">
                  <a:moveTo>
                    <a:pt x="10110" y="0"/>
                  </a:moveTo>
                  <a:lnTo>
                    <a:pt x="0" y="20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467542" y="14726250"/>
              <a:ext cx="30330" cy="353832"/>
            </a:xfrm>
            <a:custGeom>
              <a:avLst/>
              <a:gdLst/>
              <a:ahLst/>
              <a:cxnLst/>
              <a:rect l="0" t="0" r="0" b="0"/>
              <a:pathLst>
                <a:path w="30330" h="353832">
                  <a:moveTo>
                    <a:pt x="0" y="0"/>
                  </a:moveTo>
                  <a:lnTo>
                    <a:pt x="2996" y="57981"/>
                  </a:lnTo>
                  <a:lnTo>
                    <a:pt x="8002" y="113407"/>
                  </a:lnTo>
                  <a:lnTo>
                    <a:pt x="9485" y="166523"/>
                  </a:lnTo>
                  <a:lnTo>
                    <a:pt x="9925" y="216708"/>
                  </a:lnTo>
                  <a:lnTo>
                    <a:pt x="13050" y="274262"/>
                  </a:lnTo>
                  <a:lnTo>
                    <a:pt x="21090" y="322018"/>
                  </a:lnTo>
                  <a:lnTo>
                    <a:pt x="30329" y="3538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406885" y="14938549"/>
              <a:ext cx="131424" cy="30329"/>
            </a:xfrm>
            <a:custGeom>
              <a:avLst/>
              <a:gdLst/>
              <a:ahLst/>
              <a:cxnLst/>
              <a:rect l="0" t="0" r="0" b="0"/>
              <a:pathLst>
                <a:path w="131424" h="30329">
                  <a:moveTo>
                    <a:pt x="0" y="30328"/>
                  </a:moveTo>
                  <a:lnTo>
                    <a:pt x="61651" y="16258"/>
                  </a:lnTo>
                  <a:lnTo>
                    <a:pt x="119129" y="2917"/>
                  </a:lnTo>
                  <a:lnTo>
                    <a:pt x="1314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710169" y="14958768"/>
              <a:ext cx="30329" cy="101095"/>
            </a:xfrm>
            <a:custGeom>
              <a:avLst/>
              <a:gdLst/>
              <a:ahLst/>
              <a:cxnLst/>
              <a:rect l="0" t="0" r="0" b="0"/>
              <a:pathLst>
                <a:path w="30329" h="101095">
                  <a:moveTo>
                    <a:pt x="0" y="0"/>
                  </a:moveTo>
                  <a:lnTo>
                    <a:pt x="5367" y="59621"/>
                  </a:lnTo>
                  <a:lnTo>
                    <a:pt x="30328" y="1010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658083" y="14827345"/>
              <a:ext cx="21759" cy="50548"/>
            </a:xfrm>
            <a:custGeom>
              <a:avLst/>
              <a:gdLst/>
              <a:ahLst/>
              <a:cxnLst/>
              <a:rect l="0" t="0" r="0" b="0"/>
              <a:pathLst>
                <a:path w="21759" h="50548">
                  <a:moveTo>
                    <a:pt x="11648" y="0"/>
                  </a:moveTo>
                  <a:lnTo>
                    <a:pt x="915" y="10734"/>
                  </a:lnTo>
                  <a:lnTo>
                    <a:pt x="0" y="17265"/>
                  </a:lnTo>
                  <a:lnTo>
                    <a:pt x="4974" y="33509"/>
                  </a:lnTo>
                  <a:lnTo>
                    <a:pt x="11677" y="42974"/>
                  </a:lnTo>
                  <a:lnTo>
                    <a:pt x="21758" y="505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819883" y="14857673"/>
              <a:ext cx="176018" cy="173730"/>
            </a:xfrm>
            <a:custGeom>
              <a:avLst/>
              <a:gdLst/>
              <a:ahLst/>
              <a:cxnLst/>
              <a:rect l="0" t="0" r="0" b="0"/>
              <a:pathLst>
                <a:path w="176018" h="173730">
                  <a:moveTo>
                    <a:pt x="82366" y="0"/>
                  </a:moveTo>
                  <a:lnTo>
                    <a:pt x="60399" y="24212"/>
                  </a:lnTo>
                  <a:lnTo>
                    <a:pt x="21114" y="83217"/>
                  </a:lnTo>
                  <a:lnTo>
                    <a:pt x="4309" y="114892"/>
                  </a:lnTo>
                  <a:lnTo>
                    <a:pt x="0" y="127143"/>
                  </a:lnTo>
                  <a:lnTo>
                    <a:pt x="497" y="137556"/>
                  </a:lnTo>
                  <a:lnTo>
                    <a:pt x="4198" y="146744"/>
                  </a:lnTo>
                  <a:lnTo>
                    <a:pt x="10035" y="155116"/>
                  </a:lnTo>
                  <a:lnTo>
                    <a:pt x="28502" y="167413"/>
                  </a:lnTo>
                  <a:lnTo>
                    <a:pt x="39717" y="172265"/>
                  </a:lnTo>
                  <a:lnTo>
                    <a:pt x="82335" y="173729"/>
                  </a:lnTo>
                  <a:lnTo>
                    <a:pt x="125166" y="161680"/>
                  </a:lnTo>
                  <a:lnTo>
                    <a:pt x="146693" y="147117"/>
                  </a:lnTo>
                  <a:lnTo>
                    <a:pt x="162626" y="128288"/>
                  </a:lnTo>
                  <a:lnTo>
                    <a:pt x="173452" y="104944"/>
                  </a:lnTo>
                  <a:lnTo>
                    <a:pt x="176017" y="79592"/>
                  </a:lnTo>
                  <a:lnTo>
                    <a:pt x="175128" y="66540"/>
                  </a:lnTo>
                  <a:lnTo>
                    <a:pt x="171166" y="56716"/>
                  </a:lnTo>
                  <a:lnTo>
                    <a:pt x="157777" y="42805"/>
                  </a:lnTo>
                  <a:lnTo>
                    <a:pt x="148366" y="39770"/>
                  </a:lnTo>
                  <a:lnTo>
                    <a:pt x="125927" y="39391"/>
                  </a:lnTo>
                  <a:lnTo>
                    <a:pt x="82366" y="505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094328" y="14858008"/>
              <a:ext cx="171862" cy="174020"/>
            </a:xfrm>
            <a:custGeom>
              <a:avLst/>
              <a:gdLst/>
              <a:ahLst/>
              <a:cxnLst/>
              <a:rect l="0" t="0" r="0" b="0"/>
              <a:pathLst>
                <a:path w="171862" h="174020">
                  <a:moveTo>
                    <a:pt x="0" y="120978"/>
                  </a:moveTo>
                  <a:lnTo>
                    <a:pt x="2996" y="161970"/>
                  </a:lnTo>
                  <a:lnTo>
                    <a:pt x="5825" y="174019"/>
                  </a:lnTo>
                  <a:lnTo>
                    <a:pt x="1484" y="139153"/>
                  </a:lnTo>
                  <a:lnTo>
                    <a:pt x="440" y="87049"/>
                  </a:lnTo>
                  <a:lnTo>
                    <a:pt x="5454" y="25163"/>
                  </a:lnTo>
                  <a:lnTo>
                    <a:pt x="10376" y="15540"/>
                  </a:lnTo>
                  <a:lnTo>
                    <a:pt x="24831" y="1854"/>
                  </a:lnTo>
                  <a:lnTo>
                    <a:pt x="34527" y="0"/>
                  </a:lnTo>
                  <a:lnTo>
                    <a:pt x="57281" y="3933"/>
                  </a:lnTo>
                  <a:lnTo>
                    <a:pt x="79375" y="19160"/>
                  </a:lnTo>
                  <a:lnTo>
                    <a:pt x="123154" y="71459"/>
                  </a:lnTo>
                  <a:lnTo>
                    <a:pt x="165781" y="133689"/>
                  </a:lnTo>
                  <a:lnTo>
                    <a:pt x="171861" y="141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403494" y="14766688"/>
              <a:ext cx="143889" cy="189372"/>
            </a:xfrm>
            <a:custGeom>
              <a:avLst/>
              <a:gdLst/>
              <a:ahLst/>
              <a:cxnLst/>
              <a:rect l="0" t="0" r="0" b="0"/>
              <a:pathLst>
                <a:path w="143889" h="189372">
                  <a:moveTo>
                    <a:pt x="95212" y="0"/>
                  </a:moveTo>
                  <a:lnTo>
                    <a:pt x="42266" y="19437"/>
                  </a:lnTo>
                  <a:lnTo>
                    <a:pt x="6512" y="32468"/>
                  </a:lnTo>
                  <a:lnTo>
                    <a:pt x="1257" y="38494"/>
                  </a:lnTo>
                  <a:lnTo>
                    <a:pt x="0" y="45882"/>
                  </a:lnTo>
                  <a:lnTo>
                    <a:pt x="1410" y="54176"/>
                  </a:lnTo>
                  <a:lnTo>
                    <a:pt x="5719" y="60830"/>
                  </a:lnTo>
                  <a:lnTo>
                    <a:pt x="19493" y="71217"/>
                  </a:lnTo>
                  <a:lnTo>
                    <a:pt x="70812" y="88162"/>
                  </a:lnTo>
                  <a:lnTo>
                    <a:pt x="133546" y="118459"/>
                  </a:lnTo>
                  <a:lnTo>
                    <a:pt x="139864" y="126150"/>
                  </a:lnTo>
                  <a:lnTo>
                    <a:pt x="142953" y="134647"/>
                  </a:lnTo>
                  <a:lnTo>
                    <a:pt x="143888" y="143683"/>
                  </a:lnTo>
                  <a:lnTo>
                    <a:pt x="141142" y="151952"/>
                  </a:lnTo>
                  <a:lnTo>
                    <a:pt x="129105" y="167131"/>
                  </a:lnTo>
                  <a:lnTo>
                    <a:pt x="98016" y="182941"/>
                  </a:lnTo>
                  <a:lnTo>
                    <a:pt x="60348" y="189371"/>
                  </a:lnTo>
                  <a:lnTo>
                    <a:pt x="43024" y="187880"/>
                  </a:lnTo>
                  <a:lnTo>
                    <a:pt x="24446" y="181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711005" y="14746469"/>
              <a:ext cx="10110" cy="20220"/>
            </a:xfrm>
            <a:custGeom>
              <a:avLst/>
              <a:gdLst/>
              <a:ahLst/>
              <a:cxnLst/>
              <a:rect l="0" t="0" r="0" b="0"/>
              <a:pathLst>
                <a:path w="10110" h="20220">
                  <a:moveTo>
                    <a:pt x="10109" y="0"/>
                  </a:moveTo>
                  <a:lnTo>
                    <a:pt x="0" y="20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680677" y="14898111"/>
              <a:ext cx="1" cy="10110"/>
            </a:xfrm>
            <a:custGeom>
              <a:avLst/>
              <a:gdLst/>
              <a:ahLst/>
              <a:cxnLst/>
              <a:rect l="0" t="0" r="0" b="0"/>
              <a:pathLst>
                <a:path w="1" h="10110">
                  <a:moveTo>
                    <a:pt x="0" y="0"/>
                  </a:moveTo>
                  <a:lnTo>
                    <a:pt x="0" y="101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095164" y="14574555"/>
              <a:ext cx="493048" cy="394287"/>
            </a:xfrm>
            <a:custGeom>
              <a:avLst/>
              <a:gdLst/>
              <a:ahLst/>
              <a:cxnLst/>
              <a:rect l="0" t="0" r="0" b="0"/>
              <a:pathLst>
                <a:path w="493048" h="394287">
                  <a:moveTo>
                    <a:pt x="0" y="121367"/>
                  </a:moveTo>
                  <a:lnTo>
                    <a:pt x="5367" y="137466"/>
                  </a:lnTo>
                  <a:lnTo>
                    <a:pt x="22979" y="151362"/>
                  </a:lnTo>
                  <a:lnTo>
                    <a:pt x="35538" y="158212"/>
                  </a:lnTo>
                  <a:lnTo>
                    <a:pt x="67465" y="162829"/>
                  </a:lnTo>
                  <a:lnTo>
                    <a:pt x="117340" y="159113"/>
                  </a:lnTo>
                  <a:lnTo>
                    <a:pt x="180116" y="144601"/>
                  </a:lnTo>
                  <a:lnTo>
                    <a:pt x="242464" y="122458"/>
                  </a:lnTo>
                  <a:lnTo>
                    <a:pt x="262773" y="107250"/>
                  </a:lnTo>
                  <a:lnTo>
                    <a:pt x="268414" y="96230"/>
                  </a:lnTo>
                  <a:lnTo>
                    <a:pt x="271686" y="69009"/>
                  </a:lnTo>
                  <a:lnTo>
                    <a:pt x="267616" y="56132"/>
                  </a:lnTo>
                  <a:lnTo>
                    <a:pt x="251112" y="32840"/>
                  </a:lnTo>
                  <a:lnTo>
                    <a:pt x="237051" y="26405"/>
                  </a:lnTo>
                  <a:lnTo>
                    <a:pt x="183064" y="22714"/>
                  </a:lnTo>
                  <a:lnTo>
                    <a:pt x="151753" y="26225"/>
                  </a:lnTo>
                  <a:lnTo>
                    <a:pt x="125856" y="37521"/>
                  </a:lnTo>
                  <a:lnTo>
                    <a:pt x="72488" y="81868"/>
                  </a:lnTo>
                  <a:lnTo>
                    <a:pt x="49810" y="112660"/>
                  </a:lnTo>
                  <a:lnTo>
                    <a:pt x="36600" y="149740"/>
                  </a:lnTo>
                  <a:lnTo>
                    <a:pt x="33116" y="175912"/>
                  </a:lnTo>
                  <a:lnTo>
                    <a:pt x="41888" y="221275"/>
                  </a:lnTo>
                  <a:lnTo>
                    <a:pt x="58715" y="254185"/>
                  </a:lnTo>
                  <a:lnTo>
                    <a:pt x="74396" y="267638"/>
                  </a:lnTo>
                  <a:lnTo>
                    <a:pt x="111921" y="285426"/>
                  </a:lnTo>
                  <a:lnTo>
                    <a:pt x="134737" y="286766"/>
                  </a:lnTo>
                  <a:lnTo>
                    <a:pt x="192308" y="275528"/>
                  </a:lnTo>
                  <a:lnTo>
                    <a:pt x="240342" y="259735"/>
                  </a:lnTo>
                  <a:lnTo>
                    <a:pt x="303083" y="222184"/>
                  </a:lnTo>
                  <a:lnTo>
                    <a:pt x="338315" y="195447"/>
                  </a:lnTo>
                  <a:lnTo>
                    <a:pt x="354600" y="169900"/>
                  </a:lnTo>
                  <a:lnTo>
                    <a:pt x="367920" y="137818"/>
                  </a:lnTo>
                  <a:lnTo>
                    <a:pt x="364438" y="196212"/>
                  </a:lnTo>
                  <a:lnTo>
                    <a:pt x="364039" y="252264"/>
                  </a:lnTo>
                  <a:lnTo>
                    <a:pt x="369778" y="312046"/>
                  </a:lnTo>
                  <a:lnTo>
                    <a:pt x="368422" y="353607"/>
                  </a:lnTo>
                  <a:lnTo>
                    <a:pt x="378305" y="394268"/>
                  </a:lnTo>
                  <a:lnTo>
                    <a:pt x="380256" y="394286"/>
                  </a:lnTo>
                  <a:lnTo>
                    <a:pt x="383388" y="339899"/>
                  </a:lnTo>
                  <a:lnTo>
                    <a:pt x="383931" y="277852"/>
                  </a:lnTo>
                  <a:lnTo>
                    <a:pt x="384092" y="223895"/>
                  </a:lnTo>
                  <a:lnTo>
                    <a:pt x="384140" y="172339"/>
                  </a:lnTo>
                  <a:lnTo>
                    <a:pt x="387149" y="121492"/>
                  </a:lnTo>
                  <a:lnTo>
                    <a:pt x="398229" y="64728"/>
                  </a:lnTo>
                  <a:lnTo>
                    <a:pt x="407923" y="31572"/>
                  </a:lnTo>
                  <a:lnTo>
                    <a:pt x="420556" y="13686"/>
                  </a:lnTo>
                  <a:lnTo>
                    <a:pt x="428643" y="5772"/>
                  </a:lnTo>
                  <a:lnTo>
                    <a:pt x="437404" y="1619"/>
                  </a:lnTo>
                  <a:lnTo>
                    <a:pt x="456124" y="0"/>
                  </a:lnTo>
                  <a:lnTo>
                    <a:pt x="463588" y="3388"/>
                  </a:lnTo>
                  <a:lnTo>
                    <a:pt x="474875" y="16139"/>
                  </a:lnTo>
                  <a:lnTo>
                    <a:pt x="487546" y="47628"/>
                  </a:lnTo>
                  <a:lnTo>
                    <a:pt x="493047" y="90781"/>
                  </a:lnTo>
                  <a:lnTo>
                    <a:pt x="483944" y="133772"/>
                  </a:lnTo>
                  <a:lnTo>
                    <a:pt x="467018" y="169599"/>
                  </a:lnTo>
                  <a:lnTo>
                    <a:pt x="451314" y="185113"/>
                  </a:lnTo>
                  <a:lnTo>
                    <a:pt x="433101" y="194629"/>
                  </a:lnTo>
                  <a:lnTo>
                    <a:pt x="394269" y="202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681513" y="14665593"/>
              <a:ext cx="10110" cy="40439"/>
            </a:xfrm>
            <a:custGeom>
              <a:avLst/>
              <a:gdLst/>
              <a:ahLst/>
              <a:cxnLst/>
              <a:rect l="0" t="0" r="0" b="0"/>
              <a:pathLst>
                <a:path w="10110" h="40439">
                  <a:moveTo>
                    <a:pt x="0" y="0"/>
                  </a:moveTo>
                  <a:lnTo>
                    <a:pt x="10109" y="404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701731" y="14493732"/>
              <a:ext cx="1" cy="10111"/>
            </a:xfrm>
            <a:custGeom>
              <a:avLst/>
              <a:gdLst/>
              <a:ahLst/>
              <a:cxnLst/>
              <a:rect l="0" t="0" r="0" b="0"/>
              <a:pathLst>
                <a:path w="1" h="10111">
                  <a:moveTo>
                    <a:pt x="0" y="0"/>
                  </a:moveTo>
                  <a:lnTo>
                    <a:pt x="0" y="10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843263" y="14382528"/>
              <a:ext cx="10111" cy="353832"/>
            </a:xfrm>
            <a:custGeom>
              <a:avLst/>
              <a:gdLst/>
              <a:ahLst/>
              <a:cxnLst/>
              <a:rect l="0" t="0" r="0" b="0"/>
              <a:pathLst>
                <a:path w="10111" h="353832">
                  <a:moveTo>
                    <a:pt x="0" y="0"/>
                  </a:moveTo>
                  <a:lnTo>
                    <a:pt x="6948" y="26459"/>
                  </a:lnTo>
                  <a:lnTo>
                    <a:pt x="9486" y="89431"/>
                  </a:lnTo>
                  <a:lnTo>
                    <a:pt x="9925" y="145191"/>
                  </a:lnTo>
                  <a:lnTo>
                    <a:pt x="10056" y="199156"/>
                  </a:lnTo>
                  <a:lnTo>
                    <a:pt x="10094" y="261947"/>
                  </a:lnTo>
                  <a:lnTo>
                    <a:pt x="10105" y="314251"/>
                  </a:lnTo>
                  <a:lnTo>
                    <a:pt x="10110" y="3538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964577" y="14635265"/>
              <a:ext cx="10110" cy="70767"/>
            </a:xfrm>
            <a:custGeom>
              <a:avLst/>
              <a:gdLst/>
              <a:ahLst/>
              <a:cxnLst/>
              <a:rect l="0" t="0" r="0" b="0"/>
              <a:pathLst>
                <a:path w="10110" h="70767">
                  <a:moveTo>
                    <a:pt x="10109" y="0"/>
                  </a:moveTo>
                  <a:lnTo>
                    <a:pt x="2108" y="45999"/>
                  </a:lnTo>
                  <a:lnTo>
                    <a:pt x="0" y="70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984796" y="14453295"/>
              <a:ext cx="1" cy="40438"/>
            </a:xfrm>
            <a:custGeom>
              <a:avLst/>
              <a:gdLst/>
              <a:ahLst/>
              <a:cxnLst/>
              <a:rect l="0" t="0" r="0" b="0"/>
              <a:pathLst>
                <a:path w="1" h="40438">
                  <a:moveTo>
                    <a:pt x="0" y="0"/>
                  </a:moveTo>
                  <a:lnTo>
                    <a:pt x="0" y="404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069957" y="14553662"/>
              <a:ext cx="248452" cy="152209"/>
            </a:xfrm>
            <a:custGeom>
              <a:avLst/>
              <a:gdLst/>
              <a:ahLst/>
              <a:cxnLst/>
              <a:rect l="0" t="0" r="0" b="0"/>
              <a:pathLst>
                <a:path w="248452" h="152209">
                  <a:moveTo>
                    <a:pt x="5824" y="727"/>
                  </a:moveTo>
                  <a:lnTo>
                    <a:pt x="5824" y="62378"/>
                  </a:lnTo>
                  <a:lnTo>
                    <a:pt x="4701" y="124027"/>
                  </a:lnTo>
                  <a:lnTo>
                    <a:pt x="0" y="152208"/>
                  </a:lnTo>
                  <a:lnTo>
                    <a:pt x="13236" y="96394"/>
                  </a:lnTo>
                  <a:lnTo>
                    <a:pt x="29501" y="41782"/>
                  </a:lnTo>
                  <a:lnTo>
                    <a:pt x="44915" y="16387"/>
                  </a:lnTo>
                  <a:lnTo>
                    <a:pt x="60266" y="4691"/>
                  </a:lnTo>
                  <a:lnTo>
                    <a:pt x="69077" y="0"/>
                  </a:lnTo>
                  <a:lnTo>
                    <a:pt x="77198" y="1366"/>
                  </a:lnTo>
                  <a:lnTo>
                    <a:pt x="92212" y="14864"/>
                  </a:lnTo>
                  <a:lnTo>
                    <a:pt x="100382" y="35841"/>
                  </a:lnTo>
                  <a:lnTo>
                    <a:pt x="102890" y="59018"/>
                  </a:lnTo>
                  <a:lnTo>
                    <a:pt x="100261" y="80550"/>
                  </a:lnTo>
                  <a:lnTo>
                    <a:pt x="103603" y="86517"/>
                  </a:lnTo>
                  <a:lnTo>
                    <a:pt x="110325" y="89371"/>
                  </a:lnTo>
                  <a:lnTo>
                    <a:pt x="119299" y="90151"/>
                  </a:lnTo>
                  <a:lnTo>
                    <a:pt x="127528" y="85055"/>
                  </a:lnTo>
                  <a:lnTo>
                    <a:pt x="170683" y="28493"/>
                  </a:lnTo>
                  <a:lnTo>
                    <a:pt x="184308" y="9697"/>
                  </a:lnTo>
                  <a:lnTo>
                    <a:pt x="192210" y="4460"/>
                  </a:lnTo>
                  <a:lnTo>
                    <a:pt x="209975" y="1637"/>
                  </a:lnTo>
                  <a:lnTo>
                    <a:pt x="217184" y="5828"/>
                  </a:lnTo>
                  <a:lnTo>
                    <a:pt x="228190" y="22464"/>
                  </a:lnTo>
                  <a:lnTo>
                    <a:pt x="243284" y="70878"/>
                  </a:lnTo>
                  <a:lnTo>
                    <a:pt x="248451" y="132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404026" y="14554676"/>
              <a:ext cx="157009" cy="161466"/>
            </a:xfrm>
            <a:custGeom>
              <a:avLst/>
              <a:gdLst/>
              <a:ahLst/>
              <a:cxnLst/>
              <a:rect l="0" t="0" r="0" b="0"/>
              <a:pathLst>
                <a:path w="157009" h="161466">
                  <a:moveTo>
                    <a:pt x="5367" y="9823"/>
                  </a:moveTo>
                  <a:lnTo>
                    <a:pt x="5367" y="66106"/>
                  </a:lnTo>
                  <a:lnTo>
                    <a:pt x="0" y="99512"/>
                  </a:lnTo>
                  <a:lnTo>
                    <a:pt x="666" y="103315"/>
                  </a:lnTo>
                  <a:lnTo>
                    <a:pt x="3356" y="102479"/>
                  </a:lnTo>
                  <a:lnTo>
                    <a:pt x="12336" y="91441"/>
                  </a:lnTo>
                  <a:lnTo>
                    <a:pt x="42909" y="35103"/>
                  </a:lnTo>
                  <a:lnTo>
                    <a:pt x="62794" y="6579"/>
                  </a:lnTo>
                  <a:lnTo>
                    <a:pt x="70610" y="2045"/>
                  </a:lnTo>
                  <a:lnTo>
                    <a:pt x="88281" y="0"/>
                  </a:lnTo>
                  <a:lnTo>
                    <a:pt x="96588" y="4398"/>
                  </a:lnTo>
                  <a:lnTo>
                    <a:pt x="111808" y="21265"/>
                  </a:lnTo>
                  <a:lnTo>
                    <a:pt x="135719" y="78657"/>
                  </a:lnTo>
                  <a:lnTo>
                    <a:pt x="143586" y="113340"/>
                  </a:lnTo>
                  <a:lnTo>
                    <a:pt x="148913" y="143087"/>
                  </a:lnTo>
                  <a:lnTo>
                    <a:pt x="157008" y="1614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652020" y="14594827"/>
              <a:ext cx="10110" cy="80877"/>
            </a:xfrm>
            <a:custGeom>
              <a:avLst/>
              <a:gdLst/>
              <a:ahLst/>
              <a:cxnLst/>
              <a:rect l="0" t="0" r="0" b="0"/>
              <a:pathLst>
                <a:path w="10110" h="80877">
                  <a:moveTo>
                    <a:pt x="0" y="0"/>
                  </a:moveTo>
                  <a:lnTo>
                    <a:pt x="5367" y="56285"/>
                  </a:lnTo>
                  <a:lnTo>
                    <a:pt x="10109" y="808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672238" y="14453295"/>
              <a:ext cx="1" cy="20219"/>
            </a:xfrm>
            <a:custGeom>
              <a:avLst/>
              <a:gdLst/>
              <a:ahLst/>
              <a:cxnLst/>
              <a:rect l="0" t="0" r="0" b="0"/>
              <a:pathLst>
                <a:path w="1" h="20219">
                  <a:moveTo>
                    <a:pt x="0" y="0"/>
                  </a:moveTo>
                  <a:lnTo>
                    <a:pt x="0" y="202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741891" y="14534170"/>
              <a:ext cx="152197" cy="133666"/>
            </a:xfrm>
            <a:custGeom>
              <a:avLst/>
              <a:gdLst/>
              <a:ahLst/>
              <a:cxnLst/>
              <a:rect l="0" t="0" r="0" b="0"/>
              <a:pathLst>
                <a:path w="152197" h="133666">
                  <a:moveTo>
                    <a:pt x="81989" y="0"/>
                  </a:moveTo>
                  <a:lnTo>
                    <a:pt x="24768" y="47528"/>
                  </a:lnTo>
                  <a:lnTo>
                    <a:pt x="4503" y="78234"/>
                  </a:lnTo>
                  <a:lnTo>
                    <a:pt x="0" y="99920"/>
                  </a:lnTo>
                  <a:lnTo>
                    <a:pt x="371" y="110421"/>
                  </a:lnTo>
                  <a:lnTo>
                    <a:pt x="3989" y="118545"/>
                  </a:lnTo>
                  <a:lnTo>
                    <a:pt x="16994" y="130567"/>
                  </a:lnTo>
                  <a:lnTo>
                    <a:pt x="37003" y="133665"/>
                  </a:lnTo>
                  <a:lnTo>
                    <a:pt x="60872" y="130174"/>
                  </a:lnTo>
                  <a:lnTo>
                    <a:pt x="112806" y="106629"/>
                  </a:lnTo>
                  <a:lnTo>
                    <a:pt x="136123" y="87829"/>
                  </a:lnTo>
                  <a:lnTo>
                    <a:pt x="150231" y="64497"/>
                  </a:lnTo>
                  <a:lnTo>
                    <a:pt x="152196" y="54231"/>
                  </a:lnTo>
                  <a:lnTo>
                    <a:pt x="151260" y="45140"/>
                  </a:lnTo>
                  <a:lnTo>
                    <a:pt x="148388" y="36834"/>
                  </a:lnTo>
                  <a:lnTo>
                    <a:pt x="141981" y="30172"/>
                  </a:lnTo>
                  <a:lnTo>
                    <a:pt x="122881" y="19776"/>
                  </a:lnTo>
                  <a:lnTo>
                    <a:pt x="99414" y="17401"/>
                  </a:lnTo>
                  <a:lnTo>
                    <a:pt x="76254" y="21213"/>
                  </a:lnTo>
                  <a:lnTo>
                    <a:pt x="41552" y="404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995741" y="14485293"/>
              <a:ext cx="184896" cy="180301"/>
            </a:xfrm>
            <a:custGeom>
              <a:avLst/>
              <a:gdLst/>
              <a:ahLst/>
              <a:cxnLst/>
              <a:rect l="0" t="0" r="0" b="0"/>
              <a:pathLst>
                <a:path w="184896" h="180301">
                  <a:moveTo>
                    <a:pt x="0" y="99425"/>
                  </a:moveTo>
                  <a:lnTo>
                    <a:pt x="0" y="155709"/>
                  </a:lnTo>
                  <a:lnTo>
                    <a:pt x="1123" y="159413"/>
                  </a:lnTo>
                  <a:lnTo>
                    <a:pt x="2995" y="157390"/>
                  </a:lnTo>
                  <a:lnTo>
                    <a:pt x="26473" y="102420"/>
                  </a:lnTo>
                  <a:lnTo>
                    <a:pt x="57695" y="41617"/>
                  </a:lnTo>
                  <a:lnTo>
                    <a:pt x="84117" y="17022"/>
                  </a:lnTo>
                  <a:lnTo>
                    <a:pt x="107402" y="2519"/>
                  </a:lnTo>
                  <a:lnTo>
                    <a:pt x="118779" y="0"/>
                  </a:lnTo>
                  <a:lnTo>
                    <a:pt x="140406" y="3190"/>
                  </a:lnTo>
                  <a:lnTo>
                    <a:pt x="158256" y="15092"/>
                  </a:lnTo>
                  <a:lnTo>
                    <a:pt x="166161" y="22984"/>
                  </a:lnTo>
                  <a:lnTo>
                    <a:pt x="182653" y="60926"/>
                  </a:lnTo>
                  <a:lnTo>
                    <a:pt x="184895" y="85683"/>
                  </a:lnTo>
                  <a:lnTo>
                    <a:pt x="177182" y="139768"/>
                  </a:lnTo>
                  <a:lnTo>
                    <a:pt x="171861" y="180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302096" y="14989096"/>
              <a:ext cx="25586" cy="323504"/>
            </a:xfrm>
            <a:custGeom>
              <a:avLst/>
              <a:gdLst/>
              <a:ahLst/>
              <a:cxnLst/>
              <a:rect l="0" t="0" r="0" b="0"/>
              <a:pathLst>
                <a:path w="25586" h="323504">
                  <a:moveTo>
                    <a:pt x="5366" y="0"/>
                  </a:moveTo>
                  <a:lnTo>
                    <a:pt x="0" y="16101"/>
                  </a:lnTo>
                  <a:lnTo>
                    <a:pt x="360" y="32990"/>
                  </a:lnTo>
                  <a:lnTo>
                    <a:pt x="4378" y="92759"/>
                  </a:lnTo>
                  <a:lnTo>
                    <a:pt x="4927" y="135207"/>
                  </a:lnTo>
                  <a:lnTo>
                    <a:pt x="8232" y="194325"/>
                  </a:lnTo>
                  <a:lnTo>
                    <a:pt x="13330" y="243292"/>
                  </a:lnTo>
                  <a:lnTo>
                    <a:pt x="20419" y="299422"/>
                  </a:lnTo>
                  <a:lnTo>
                    <a:pt x="25585" y="3235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226587" y="15049753"/>
              <a:ext cx="181971" cy="50548"/>
            </a:xfrm>
            <a:custGeom>
              <a:avLst/>
              <a:gdLst/>
              <a:ahLst/>
              <a:cxnLst/>
              <a:rect l="0" t="0" r="0" b="0"/>
              <a:pathLst>
                <a:path w="181971" h="50548">
                  <a:moveTo>
                    <a:pt x="0" y="50547"/>
                  </a:moveTo>
                  <a:lnTo>
                    <a:pt x="56284" y="36477"/>
                  </a:lnTo>
                  <a:lnTo>
                    <a:pt x="115249" y="23473"/>
                  </a:lnTo>
                  <a:lnTo>
                    <a:pt x="162342" y="10086"/>
                  </a:lnTo>
                  <a:lnTo>
                    <a:pt x="1819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433061" y="14978986"/>
              <a:ext cx="460751" cy="253433"/>
            </a:xfrm>
            <a:custGeom>
              <a:avLst/>
              <a:gdLst/>
              <a:ahLst/>
              <a:cxnLst/>
              <a:rect l="0" t="0" r="0" b="0"/>
              <a:pathLst>
                <a:path w="460751" h="253433">
                  <a:moveTo>
                    <a:pt x="5824" y="0"/>
                  </a:moveTo>
                  <a:lnTo>
                    <a:pt x="0" y="42601"/>
                  </a:lnTo>
                  <a:lnTo>
                    <a:pt x="3599" y="98990"/>
                  </a:lnTo>
                  <a:lnTo>
                    <a:pt x="5165" y="147898"/>
                  </a:lnTo>
                  <a:lnTo>
                    <a:pt x="6752" y="201828"/>
                  </a:lnTo>
                  <a:lnTo>
                    <a:pt x="11104" y="232732"/>
                  </a:lnTo>
                  <a:lnTo>
                    <a:pt x="13838" y="239400"/>
                  </a:lnTo>
                  <a:lnTo>
                    <a:pt x="16783" y="240476"/>
                  </a:lnTo>
                  <a:lnTo>
                    <a:pt x="19870" y="237823"/>
                  </a:lnTo>
                  <a:lnTo>
                    <a:pt x="29581" y="217989"/>
                  </a:lnTo>
                  <a:lnTo>
                    <a:pt x="49280" y="166272"/>
                  </a:lnTo>
                  <a:lnTo>
                    <a:pt x="55014" y="158026"/>
                  </a:lnTo>
                  <a:lnTo>
                    <a:pt x="62206" y="153652"/>
                  </a:lnTo>
                  <a:lnTo>
                    <a:pt x="79184" y="151787"/>
                  </a:lnTo>
                  <a:lnTo>
                    <a:pt x="87306" y="156231"/>
                  </a:lnTo>
                  <a:lnTo>
                    <a:pt x="102321" y="173151"/>
                  </a:lnTo>
                  <a:lnTo>
                    <a:pt x="132080" y="219584"/>
                  </a:lnTo>
                  <a:lnTo>
                    <a:pt x="158931" y="238795"/>
                  </a:lnTo>
                  <a:lnTo>
                    <a:pt x="168552" y="243443"/>
                  </a:lnTo>
                  <a:lnTo>
                    <a:pt x="191224" y="242615"/>
                  </a:lnTo>
                  <a:lnTo>
                    <a:pt x="214031" y="234760"/>
                  </a:lnTo>
                  <a:lnTo>
                    <a:pt x="231656" y="223779"/>
                  </a:lnTo>
                  <a:lnTo>
                    <a:pt x="243982" y="205420"/>
                  </a:lnTo>
                  <a:lnTo>
                    <a:pt x="252082" y="182284"/>
                  </a:lnTo>
                  <a:lnTo>
                    <a:pt x="255681" y="157023"/>
                  </a:lnTo>
                  <a:lnTo>
                    <a:pt x="251290" y="133816"/>
                  </a:lnTo>
                  <a:lnTo>
                    <a:pt x="246974" y="122909"/>
                  </a:lnTo>
                  <a:lnTo>
                    <a:pt x="239604" y="116761"/>
                  </a:lnTo>
                  <a:lnTo>
                    <a:pt x="230197" y="113786"/>
                  </a:lnTo>
                  <a:lnTo>
                    <a:pt x="219433" y="112925"/>
                  </a:lnTo>
                  <a:lnTo>
                    <a:pt x="201482" y="117959"/>
                  </a:lnTo>
                  <a:lnTo>
                    <a:pt x="193549" y="122447"/>
                  </a:lnTo>
                  <a:lnTo>
                    <a:pt x="171652" y="150232"/>
                  </a:lnTo>
                  <a:lnTo>
                    <a:pt x="161670" y="192286"/>
                  </a:lnTo>
                  <a:lnTo>
                    <a:pt x="165325" y="215012"/>
                  </a:lnTo>
                  <a:lnTo>
                    <a:pt x="169445" y="224218"/>
                  </a:lnTo>
                  <a:lnTo>
                    <a:pt x="186005" y="237442"/>
                  </a:lnTo>
                  <a:lnTo>
                    <a:pt x="196710" y="242541"/>
                  </a:lnTo>
                  <a:lnTo>
                    <a:pt x="220588" y="245209"/>
                  </a:lnTo>
                  <a:lnTo>
                    <a:pt x="277894" y="237770"/>
                  </a:lnTo>
                  <a:lnTo>
                    <a:pt x="335226" y="234679"/>
                  </a:lnTo>
                  <a:lnTo>
                    <a:pt x="374009" y="242020"/>
                  </a:lnTo>
                  <a:lnTo>
                    <a:pt x="395110" y="253432"/>
                  </a:lnTo>
                  <a:lnTo>
                    <a:pt x="388893" y="248926"/>
                  </a:lnTo>
                  <a:lnTo>
                    <a:pt x="383882" y="227455"/>
                  </a:lnTo>
                  <a:lnTo>
                    <a:pt x="386033" y="164121"/>
                  </a:lnTo>
                  <a:lnTo>
                    <a:pt x="394180" y="119644"/>
                  </a:lnTo>
                  <a:lnTo>
                    <a:pt x="399521" y="108969"/>
                  </a:lnTo>
                  <a:lnTo>
                    <a:pt x="414441" y="94111"/>
                  </a:lnTo>
                  <a:lnTo>
                    <a:pt x="432305" y="86758"/>
                  </a:lnTo>
                  <a:lnTo>
                    <a:pt x="460750" y="808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994905" y="15055876"/>
              <a:ext cx="252738" cy="145520"/>
            </a:xfrm>
            <a:custGeom>
              <a:avLst/>
              <a:gdLst/>
              <a:ahLst/>
              <a:cxnLst/>
              <a:rect l="0" t="0" r="0" b="0"/>
              <a:pathLst>
                <a:path w="252738" h="145520">
                  <a:moveTo>
                    <a:pt x="0" y="34315"/>
                  </a:moveTo>
                  <a:lnTo>
                    <a:pt x="5367" y="95965"/>
                  </a:lnTo>
                  <a:lnTo>
                    <a:pt x="10297" y="143926"/>
                  </a:lnTo>
                  <a:lnTo>
                    <a:pt x="12481" y="144457"/>
                  </a:lnTo>
                  <a:lnTo>
                    <a:pt x="15060" y="141441"/>
                  </a:lnTo>
                  <a:lnTo>
                    <a:pt x="33837" y="85022"/>
                  </a:lnTo>
                  <a:lnTo>
                    <a:pt x="55276" y="30561"/>
                  </a:lnTo>
                  <a:lnTo>
                    <a:pt x="68001" y="6811"/>
                  </a:lnTo>
                  <a:lnTo>
                    <a:pt x="75662" y="1375"/>
                  </a:lnTo>
                  <a:lnTo>
                    <a:pt x="84140" y="0"/>
                  </a:lnTo>
                  <a:lnTo>
                    <a:pt x="93162" y="1329"/>
                  </a:lnTo>
                  <a:lnTo>
                    <a:pt x="99176" y="6708"/>
                  </a:lnTo>
                  <a:lnTo>
                    <a:pt x="105858" y="24666"/>
                  </a:lnTo>
                  <a:lnTo>
                    <a:pt x="114987" y="65404"/>
                  </a:lnTo>
                  <a:lnTo>
                    <a:pt x="120466" y="74137"/>
                  </a:lnTo>
                  <a:lnTo>
                    <a:pt x="127488" y="78834"/>
                  </a:lnTo>
                  <a:lnTo>
                    <a:pt x="135539" y="80843"/>
                  </a:lnTo>
                  <a:lnTo>
                    <a:pt x="143154" y="79937"/>
                  </a:lnTo>
                  <a:lnTo>
                    <a:pt x="157605" y="72937"/>
                  </a:lnTo>
                  <a:lnTo>
                    <a:pt x="168520" y="59342"/>
                  </a:lnTo>
                  <a:lnTo>
                    <a:pt x="190047" y="28526"/>
                  </a:lnTo>
                  <a:lnTo>
                    <a:pt x="196341" y="27086"/>
                  </a:lnTo>
                  <a:lnTo>
                    <a:pt x="202784" y="29496"/>
                  </a:lnTo>
                  <a:lnTo>
                    <a:pt x="209325" y="34471"/>
                  </a:lnTo>
                  <a:lnTo>
                    <a:pt x="219589" y="54978"/>
                  </a:lnTo>
                  <a:lnTo>
                    <a:pt x="238886" y="112795"/>
                  </a:lnTo>
                  <a:lnTo>
                    <a:pt x="252737" y="1455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328517" y="15048049"/>
              <a:ext cx="91573" cy="100302"/>
            </a:xfrm>
            <a:custGeom>
              <a:avLst/>
              <a:gdLst/>
              <a:ahLst/>
              <a:cxnLst/>
              <a:rect l="0" t="0" r="0" b="0"/>
              <a:pathLst>
                <a:path w="91573" h="100302">
                  <a:moveTo>
                    <a:pt x="40438" y="11813"/>
                  </a:moveTo>
                  <a:lnTo>
                    <a:pt x="17663" y="54026"/>
                  </a:lnTo>
                  <a:lnTo>
                    <a:pt x="16462" y="76254"/>
                  </a:lnTo>
                  <a:lnTo>
                    <a:pt x="17715" y="88472"/>
                  </a:lnTo>
                  <a:lnTo>
                    <a:pt x="23043" y="95493"/>
                  </a:lnTo>
                  <a:lnTo>
                    <a:pt x="31088" y="99051"/>
                  </a:lnTo>
                  <a:lnTo>
                    <a:pt x="40944" y="100301"/>
                  </a:lnTo>
                  <a:lnTo>
                    <a:pt x="57887" y="95698"/>
                  </a:lnTo>
                  <a:lnTo>
                    <a:pt x="72905" y="85040"/>
                  </a:lnTo>
                  <a:lnTo>
                    <a:pt x="87069" y="69070"/>
                  </a:lnTo>
                  <a:lnTo>
                    <a:pt x="90621" y="60094"/>
                  </a:lnTo>
                  <a:lnTo>
                    <a:pt x="91572" y="41135"/>
                  </a:lnTo>
                  <a:lnTo>
                    <a:pt x="85255" y="24471"/>
                  </a:lnTo>
                  <a:lnTo>
                    <a:pt x="80426" y="16881"/>
                  </a:lnTo>
                  <a:lnTo>
                    <a:pt x="66073" y="5454"/>
                  </a:lnTo>
                  <a:lnTo>
                    <a:pt x="57528" y="834"/>
                  </a:lnTo>
                  <a:lnTo>
                    <a:pt x="48461" y="0"/>
                  </a:lnTo>
                  <a:lnTo>
                    <a:pt x="29402" y="5066"/>
                  </a:lnTo>
                  <a:lnTo>
                    <a:pt x="0" y="219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457157" y="15039643"/>
              <a:ext cx="113988" cy="125494"/>
            </a:xfrm>
            <a:custGeom>
              <a:avLst/>
              <a:gdLst/>
              <a:ahLst/>
              <a:cxnLst/>
              <a:rect l="0" t="0" r="0" b="0"/>
              <a:pathLst>
                <a:path w="113988" h="125494">
                  <a:moveTo>
                    <a:pt x="113987" y="0"/>
                  </a:moveTo>
                  <a:lnTo>
                    <a:pt x="81704" y="2247"/>
                  </a:lnTo>
                  <a:lnTo>
                    <a:pt x="47260" y="16143"/>
                  </a:lnTo>
                  <a:lnTo>
                    <a:pt x="29664" y="28143"/>
                  </a:lnTo>
                  <a:lnTo>
                    <a:pt x="17352" y="43959"/>
                  </a:lnTo>
                  <a:lnTo>
                    <a:pt x="294" y="81570"/>
                  </a:lnTo>
                  <a:lnTo>
                    <a:pt x="0" y="91449"/>
                  </a:lnTo>
                  <a:lnTo>
                    <a:pt x="5665" y="111410"/>
                  </a:lnTo>
                  <a:lnTo>
                    <a:pt x="12567" y="118081"/>
                  </a:lnTo>
                  <a:lnTo>
                    <a:pt x="32218" y="125493"/>
                  </a:lnTo>
                  <a:lnTo>
                    <a:pt x="52933" y="122797"/>
                  </a:lnTo>
                  <a:lnTo>
                    <a:pt x="93768" y="1010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692741" y="14847563"/>
              <a:ext cx="30046" cy="283066"/>
            </a:xfrm>
            <a:custGeom>
              <a:avLst/>
              <a:gdLst/>
              <a:ahLst/>
              <a:cxnLst/>
              <a:rect l="0" t="0" r="0" b="0"/>
              <a:pathLst>
                <a:path w="30046" h="283066">
                  <a:moveTo>
                    <a:pt x="30045" y="0"/>
                  </a:moveTo>
                  <a:lnTo>
                    <a:pt x="10607" y="58313"/>
                  </a:lnTo>
                  <a:lnTo>
                    <a:pt x="2943" y="113507"/>
                  </a:lnTo>
                  <a:lnTo>
                    <a:pt x="673" y="161809"/>
                  </a:lnTo>
                  <a:lnTo>
                    <a:pt x="0" y="215311"/>
                  </a:lnTo>
                  <a:lnTo>
                    <a:pt x="7755" y="271813"/>
                  </a:lnTo>
                  <a:lnTo>
                    <a:pt x="9826" y="2830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793552" y="15080081"/>
              <a:ext cx="10110" cy="40439"/>
            </a:xfrm>
            <a:custGeom>
              <a:avLst/>
              <a:gdLst/>
              <a:ahLst/>
              <a:cxnLst/>
              <a:rect l="0" t="0" r="0" b="0"/>
              <a:pathLst>
                <a:path w="10110" h="40439">
                  <a:moveTo>
                    <a:pt x="0" y="0"/>
                  </a:moveTo>
                  <a:lnTo>
                    <a:pt x="10109" y="404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833990" y="14938549"/>
              <a:ext cx="10110" cy="20220"/>
            </a:xfrm>
            <a:custGeom>
              <a:avLst/>
              <a:gdLst/>
              <a:ahLst/>
              <a:cxnLst/>
              <a:rect l="0" t="0" r="0" b="0"/>
              <a:pathLst>
                <a:path w="10110" h="20220">
                  <a:moveTo>
                    <a:pt x="0" y="0"/>
                  </a:moveTo>
                  <a:lnTo>
                    <a:pt x="10109" y="20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904756" y="14968003"/>
              <a:ext cx="374051" cy="152517"/>
            </a:xfrm>
            <a:custGeom>
              <a:avLst/>
              <a:gdLst/>
              <a:ahLst/>
              <a:cxnLst/>
              <a:rect l="0" t="0" r="0" b="0"/>
              <a:pathLst>
                <a:path w="374051" h="152517">
                  <a:moveTo>
                    <a:pt x="0" y="71640"/>
                  </a:moveTo>
                  <a:lnTo>
                    <a:pt x="0" y="123629"/>
                  </a:lnTo>
                  <a:lnTo>
                    <a:pt x="1123" y="141924"/>
                  </a:lnTo>
                  <a:lnTo>
                    <a:pt x="2995" y="142086"/>
                  </a:lnTo>
                  <a:lnTo>
                    <a:pt x="5366" y="138822"/>
                  </a:lnTo>
                  <a:lnTo>
                    <a:pt x="29131" y="76586"/>
                  </a:lnTo>
                  <a:lnTo>
                    <a:pt x="47821" y="42777"/>
                  </a:lnTo>
                  <a:lnTo>
                    <a:pt x="55470" y="36673"/>
                  </a:lnTo>
                  <a:lnTo>
                    <a:pt x="63938" y="33726"/>
                  </a:lnTo>
                  <a:lnTo>
                    <a:pt x="72954" y="32884"/>
                  </a:lnTo>
                  <a:lnTo>
                    <a:pt x="88962" y="37942"/>
                  </a:lnTo>
                  <a:lnTo>
                    <a:pt x="147070" y="83137"/>
                  </a:lnTo>
                  <a:lnTo>
                    <a:pt x="169080" y="87983"/>
                  </a:lnTo>
                  <a:lnTo>
                    <a:pt x="201365" y="85343"/>
                  </a:lnTo>
                  <a:lnTo>
                    <a:pt x="232273" y="72081"/>
                  </a:lnTo>
                  <a:lnTo>
                    <a:pt x="257407" y="48556"/>
                  </a:lnTo>
                  <a:lnTo>
                    <a:pt x="273715" y="20243"/>
                  </a:lnTo>
                  <a:lnTo>
                    <a:pt x="273462" y="12664"/>
                  </a:lnTo>
                  <a:lnTo>
                    <a:pt x="269923" y="6488"/>
                  </a:lnTo>
                  <a:lnTo>
                    <a:pt x="264195" y="1246"/>
                  </a:lnTo>
                  <a:lnTo>
                    <a:pt x="255882" y="0"/>
                  </a:lnTo>
                  <a:lnTo>
                    <a:pt x="234664" y="4604"/>
                  </a:lnTo>
                  <a:lnTo>
                    <a:pt x="216248" y="17135"/>
                  </a:lnTo>
                  <a:lnTo>
                    <a:pt x="201698" y="33936"/>
                  </a:lnTo>
                  <a:lnTo>
                    <a:pt x="191487" y="52635"/>
                  </a:lnTo>
                  <a:lnTo>
                    <a:pt x="189195" y="72180"/>
                  </a:lnTo>
                  <a:lnTo>
                    <a:pt x="190157" y="82109"/>
                  </a:lnTo>
                  <a:lnTo>
                    <a:pt x="200211" y="102128"/>
                  </a:lnTo>
                  <a:lnTo>
                    <a:pt x="207610" y="112185"/>
                  </a:lnTo>
                  <a:lnTo>
                    <a:pt x="230808" y="126353"/>
                  </a:lnTo>
                  <a:lnTo>
                    <a:pt x="293864" y="147240"/>
                  </a:lnTo>
                  <a:lnTo>
                    <a:pt x="346313" y="151474"/>
                  </a:lnTo>
                  <a:lnTo>
                    <a:pt x="374050" y="1525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317572" y="15353037"/>
              <a:ext cx="212300" cy="283065"/>
            </a:xfrm>
            <a:custGeom>
              <a:avLst/>
              <a:gdLst/>
              <a:ahLst/>
              <a:cxnLst/>
              <a:rect l="0" t="0" r="0" b="0"/>
              <a:pathLst>
                <a:path w="212300" h="283065">
                  <a:moveTo>
                    <a:pt x="0" y="0"/>
                  </a:moveTo>
                  <a:lnTo>
                    <a:pt x="8002" y="52975"/>
                  </a:lnTo>
                  <a:lnTo>
                    <a:pt x="12480" y="105933"/>
                  </a:lnTo>
                  <a:lnTo>
                    <a:pt x="18690" y="164079"/>
                  </a:lnTo>
                  <a:lnTo>
                    <a:pt x="19766" y="215983"/>
                  </a:lnTo>
                  <a:lnTo>
                    <a:pt x="25451" y="263314"/>
                  </a:lnTo>
                  <a:lnTo>
                    <a:pt x="30447" y="271020"/>
                  </a:lnTo>
                  <a:lnTo>
                    <a:pt x="37147" y="273911"/>
                  </a:lnTo>
                  <a:lnTo>
                    <a:pt x="44984" y="273592"/>
                  </a:lnTo>
                  <a:lnTo>
                    <a:pt x="52454" y="268887"/>
                  </a:lnTo>
                  <a:lnTo>
                    <a:pt x="72580" y="241920"/>
                  </a:lnTo>
                  <a:lnTo>
                    <a:pt x="99073" y="186619"/>
                  </a:lnTo>
                  <a:lnTo>
                    <a:pt x="123710" y="153020"/>
                  </a:lnTo>
                  <a:lnTo>
                    <a:pt x="133020" y="146944"/>
                  </a:lnTo>
                  <a:lnTo>
                    <a:pt x="152352" y="143189"/>
                  </a:lnTo>
                  <a:lnTo>
                    <a:pt x="161101" y="146006"/>
                  </a:lnTo>
                  <a:lnTo>
                    <a:pt x="176814" y="158123"/>
                  </a:lnTo>
                  <a:lnTo>
                    <a:pt x="192923" y="189256"/>
                  </a:lnTo>
                  <a:lnTo>
                    <a:pt x="207307" y="233083"/>
                  </a:lnTo>
                  <a:lnTo>
                    <a:pt x="212299" y="2830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610746" y="15483069"/>
              <a:ext cx="141533" cy="323242"/>
            </a:xfrm>
            <a:custGeom>
              <a:avLst/>
              <a:gdLst/>
              <a:ahLst/>
              <a:cxnLst/>
              <a:rect l="0" t="0" r="0" b="0"/>
              <a:pathLst>
                <a:path w="141533" h="323242">
                  <a:moveTo>
                    <a:pt x="0" y="51938"/>
                  </a:moveTo>
                  <a:lnTo>
                    <a:pt x="14071" y="94151"/>
                  </a:lnTo>
                  <a:lnTo>
                    <a:pt x="26473" y="107392"/>
                  </a:lnTo>
                  <a:lnTo>
                    <a:pt x="34498" y="112495"/>
                  </a:lnTo>
                  <a:lnTo>
                    <a:pt x="43218" y="113652"/>
                  </a:lnTo>
                  <a:lnTo>
                    <a:pt x="61892" y="108947"/>
                  </a:lnTo>
                  <a:lnTo>
                    <a:pt x="78430" y="93376"/>
                  </a:lnTo>
                  <a:lnTo>
                    <a:pt x="122543" y="30372"/>
                  </a:lnTo>
                  <a:lnTo>
                    <a:pt x="134158" y="991"/>
                  </a:lnTo>
                  <a:lnTo>
                    <a:pt x="136616" y="0"/>
                  </a:lnTo>
                  <a:lnTo>
                    <a:pt x="139348" y="13878"/>
                  </a:lnTo>
                  <a:lnTo>
                    <a:pt x="139977" y="76620"/>
                  </a:lnTo>
                  <a:lnTo>
                    <a:pt x="134457" y="131890"/>
                  </a:lnTo>
                  <a:lnTo>
                    <a:pt x="131198" y="179967"/>
                  </a:lnTo>
                  <a:lnTo>
                    <a:pt x="123618" y="232528"/>
                  </a:lnTo>
                  <a:lnTo>
                    <a:pt x="110994" y="285181"/>
                  </a:lnTo>
                  <a:lnTo>
                    <a:pt x="107694" y="298419"/>
                  </a:lnTo>
                  <a:lnTo>
                    <a:pt x="102124" y="308367"/>
                  </a:lnTo>
                  <a:lnTo>
                    <a:pt x="86950" y="322416"/>
                  </a:lnTo>
                  <a:lnTo>
                    <a:pt x="80432" y="323241"/>
                  </a:lnTo>
                  <a:lnTo>
                    <a:pt x="74964" y="320422"/>
                  </a:lnTo>
                  <a:lnTo>
                    <a:pt x="70195" y="315173"/>
                  </a:lnTo>
                  <a:lnTo>
                    <a:pt x="64896" y="297358"/>
                  </a:lnTo>
                  <a:lnTo>
                    <a:pt x="61494" y="238579"/>
                  </a:lnTo>
                  <a:lnTo>
                    <a:pt x="71765" y="175197"/>
                  </a:lnTo>
                  <a:lnTo>
                    <a:pt x="80196" y="152774"/>
                  </a:lnTo>
                  <a:lnTo>
                    <a:pt x="117188" y="93895"/>
                  </a:lnTo>
                  <a:lnTo>
                    <a:pt x="128092" y="81818"/>
                  </a:lnTo>
                  <a:lnTo>
                    <a:pt x="141532" y="721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883701" y="15411638"/>
              <a:ext cx="115433" cy="270810"/>
            </a:xfrm>
            <a:custGeom>
              <a:avLst/>
              <a:gdLst/>
              <a:ahLst/>
              <a:cxnLst/>
              <a:rect l="0" t="0" r="0" b="0"/>
              <a:pathLst>
                <a:path w="115433" h="270810">
                  <a:moveTo>
                    <a:pt x="0" y="52603"/>
                  </a:moveTo>
                  <a:lnTo>
                    <a:pt x="0" y="101028"/>
                  </a:lnTo>
                  <a:lnTo>
                    <a:pt x="1124" y="152694"/>
                  </a:lnTo>
                  <a:lnTo>
                    <a:pt x="8002" y="208041"/>
                  </a:lnTo>
                  <a:lnTo>
                    <a:pt x="9832" y="270809"/>
                  </a:lnTo>
                  <a:lnTo>
                    <a:pt x="10086" y="212063"/>
                  </a:lnTo>
                  <a:lnTo>
                    <a:pt x="11226" y="152395"/>
                  </a:lnTo>
                  <a:lnTo>
                    <a:pt x="18178" y="89410"/>
                  </a:lnTo>
                  <a:lnTo>
                    <a:pt x="29599" y="47408"/>
                  </a:lnTo>
                  <a:lnTo>
                    <a:pt x="44607" y="24459"/>
                  </a:lnTo>
                  <a:lnTo>
                    <a:pt x="62510" y="9018"/>
                  </a:lnTo>
                  <a:lnTo>
                    <a:pt x="72002" y="3327"/>
                  </a:lnTo>
                  <a:lnTo>
                    <a:pt x="91535" y="0"/>
                  </a:lnTo>
                  <a:lnTo>
                    <a:pt x="101461" y="685"/>
                  </a:lnTo>
                  <a:lnTo>
                    <a:pt x="108079" y="5635"/>
                  </a:lnTo>
                  <a:lnTo>
                    <a:pt x="115432" y="23116"/>
                  </a:lnTo>
                  <a:lnTo>
                    <a:pt x="114204" y="58218"/>
                  </a:lnTo>
                  <a:lnTo>
                    <a:pt x="88708" y="109210"/>
                  </a:lnTo>
                  <a:lnTo>
                    <a:pt x="66597" y="141264"/>
                  </a:lnTo>
                  <a:lnTo>
                    <a:pt x="48695" y="157906"/>
                  </a:lnTo>
                  <a:lnTo>
                    <a:pt x="40326" y="162120"/>
                  </a:lnTo>
                  <a:lnTo>
                    <a:pt x="10110" y="163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067779" y="15418381"/>
              <a:ext cx="104697" cy="143434"/>
            </a:xfrm>
            <a:custGeom>
              <a:avLst/>
              <a:gdLst/>
              <a:ahLst/>
              <a:cxnLst/>
              <a:rect l="0" t="0" r="0" b="0"/>
              <a:pathLst>
                <a:path w="104697" h="143434">
                  <a:moveTo>
                    <a:pt x="8002" y="45860"/>
                  </a:moveTo>
                  <a:lnTo>
                    <a:pt x="0" y="97850"/>
                  </a:lnTo>
                  <a:lnTo>
                    <a:pt x="1076" y="121760"/>
                  </a:lnTo>
                  <a:lnTo>
                    <a:pt x="9042" y="139876"/>
                  </a:lnTo>
                  <a:lnTo>
                    <a:pt x="15435" y="143359"/>
                  </a:lnTo>
                  <a:lnTo>
                    <a:pt x="23067" y="143433"/>
                  </a:lnTo>
                  <a:lnTo>
                    <a:pt x="64895" y="127413"/>
                  </a:lnTo>
                  <a:lnTo>
                    <a:pt x="92505" y="103721"/>
                  </a:lnTo>
                  <a:lnTo>
                    <a:pt x="101723" y="82060"/>
                  </a:lnTo>
                  <a:lnTo>
                    <a:pt x="104696" y="58578"/>
                  </a:lnTo>
                  <a:lnTo>
                    <a:pt x="102273" y="36910"/>
                  </a:lnTo>
                  <a:lnTo>
                    <a:pt x="91462" y="19043"/>
                  </a:lnTo>
                  <a:lnTo>
                    <a:pt x="83861" y="11133"/>
                  </a:lnTo>
                  <a:lnTo>
                    <a:pt x="63434" y="2343"/>
                  </a:lnTo>
                  <a:lnTo>
                    <a:pt x="51696" y="0"/>
                  </a:lnTo>
                  <a:lnTo>
                    <a:pt x="41625" y="1806"/>
                  </a:lnTo>
                  <a:lnTo>
                    <a:pt x="24443" y="12801"/>
                  </a:lnTo>
                  <a:lnTo>
                    <a:pt x="15309" y="22929"/>
                  </a:lnTo>
                  <a:lnTo>
                    <a:pt x="8002" y="35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298189" y="15272161"/>
              <a:ext cx="30329" cy="293175"/>
            </a:xfrm>
            <a:custGeom>
              <a:avLst/>
              <a:gdLst/>
              <a:ahLst/>
              <a:cxnLst/>
              <a:rect l="0" t="0" r="0" b="0"/>
              <a:pathLst>
                <a:path w="30329" h="293175">
                  <a:moveTo>
                    <a:pt x="30328" y="0"/>
                  </a:moveTo>
                  <a:lnTo>
                    <a:pt x="16257" y="52945"/>
                  </a:lnTo>
                  <a:lnTo>
                    <a:pt x="10201" y="106519"/>
                  </a:lnTo>
                  <a:lnTo>
                    <a:pt x="2348" y="159702"/>
                  </a:lnTo>
                  <a:lnTo>
                    <a:pt x="696" y="211691"/>
                  </a:lnTo>
                  <a:lnTo>
                    <a:pt x="206" y="256674"/>
                  </a:lnTo>
                  <a:lnTo>
                    <a:pt x="0" y="293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419502" y="15474350"/>
              <a:ext cx="10111" cy="50548"/>
            </a:xfrm>
            <a:custGeom>
              <a:avLst/>
              <a:gdLst/>
              <a:ahLst/>
              <a:cxnLst/>
              <a:rect l="0" t="0" r="0" b="0"/>
              <a:pathLst>
                <a:path w="10111" h="50548">
                  <a:moveTo>
                    <a:pt x="0" y="0"/>
                  </a:moveTo>
                  <a:lnTo>
                    <a:pt x="10110" y="505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459940" y="15342927"/>
              <a:ext cx="10111" cy="10111"/>
            </a:xfrm>
            <a:custGeom>
              <a:avLst/>
              <a:gdLst/>
              <a:ahLst/>
              <a:cxnLst/>
              <a:rect l="0" t="0" r="0" b="0"/>
              <a:pathLst>
                <a:path w="10111" h="10111">
                  <a:moveTo>
                    <a:pt x="0" y="0"/>
                  </a:moveTo>
                  <a:lnTo>
                    <a:pt x="10110" y="10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520597" y="15434046"/>
              <a:ext cx="303284" cy="121181"/>
            </a:xfrm>
            <a:custGeom>
              <a:avLst/>
              <a:gdLst/>
              <a:ahLst/>
              <a:cxnLst/>
              <a:rect l="0" t="0" r="0" b="0"/>
              <a:pathLst>
                <a:path w="303284" h="121181">
                  <a:moveTo>
                    <a:pt x="0" y="60523"/>
                  </a:moveTo>
                  <a:lnTo>
                    <a:pt x="0" y="81990"/>
                  </a:lnTo>
                  <a:lnTo>
                    <a:pt x="3369" y="86067"/>
                  </a:lnTo>
                  <a:lnTo>
                    <a:pt x="8986" y="86538"/>
                  </a:lnTo>
                  <a:lnTo>
                    <a:pt x="16099" y="84607"/>
                  </a:lnTo>
                  <a:lnTo>
                    <a:pt x="21966" y="79948"/>
                  </a:lnTo>
                  <a:lnTo>
                    <a:pt x="55933" y="23412"/>
                  </a:lnTo>
                  <a:lnTo>
                    <a:pt x="73159" y="6213"/>
                  </a:lnTo>
                  <a:lnTo>
                    <a:pt x="82471" y="1851"/>
                  </a:lnTo>
                  <a:lnTo>
                    <a:pt x="101803" y="0"/>
                  </a:lnTo>
                  <a:lnTo>
                    <a:pt x="118633" y="5915"/>
                  </a:lnTo>
                  <a:lnTo>
                    <a:pt x="126266" y="10639"/>
                  </a:lnTo>
                  <a:lnTo>
                    <a:pt x="137742" y="27868"/>
                  </a:lnTo>
                  <a:lnTo>
                    <a:pt x="145464" y="50503"/>
                  </a:lnTo>
                  <a:lnTo>
                    <a:pt x="148896" y="75539"/>
                  </a:lnTo>
                  <a:lnTo>
                    <a:pt x="153181" y="81767"/>
                  </a:lnTo>
                  <a:lnTo>
                    <a:pt x="159408" y="83672"/>
                  </a:lnTo>
                  <a:lnTo>
                    <a:pt x="166928" y="82695"/>
                  </a:lnTo>
                  <a:lnTo>
                    <a:pt x="181275" y="72623"/>
                  </a:lnTo>
                  <a:lnTo>
                    <a:pt x="229107" y="23572"/>
                  </a:lnTo>
                  <a:lnTo>
                    <a:pt x="236983" y="20163"/>
                  </a:lnTo>
                  <a:lnTo>
                    <a:pt x="254720" y="19370"/>
                  </a:lnTo>
                  <a:lnTo>
                    <a:pt x="261922" y="24102"/>
                  </a:lnTo>
                  <a:lnTo>
                    <a:pt x="272919" y="41341"/>
                  </a:lnTo>
                  <a:lnTo>
                    <a:pt x="296245" y="101052"/>
                  </a:lnTo>
                  <a:lnTo>
                    <a:pt x="303283" y="121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924975" y="15474350"/>
              <a:ext cx="1" cy="40439"/>
            </a:xfrm>
            <a:custGeom>
              <a:avLst/>
              <a:gdLst/>
              <a:ahLst/>
              <a:cxnLst/>
              <a:rect l="0" t="0" r="0" b="0"/>
              <a:pathLst>
                <a:path w="1" h="40439">
                  <a:moveTo>
                    <a:pt x="0" y="0"/>
                  </a:moveTo>
                  <a:lnTo>
                    <a:pt x="0" y="404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916973" y="15313005"/>
              <a:ext cx="179864" cy="161346"/>
            </a:xfrm>
            <a:custGeom>
              <a:avLst/>
              <a:gdLst/>
              <a:ahLst/>
              <a:cxnLst/>
              <a:rect l="0" t="0" r="0" b="0"/>
              <a:pathLst>
                <a:path w="179864" h="161346">
                  <a:moveTo>
                    <a:pt x="8002" y="161345"/>
                  </a:moveTo>
                  <a:lnTo>
                    <a:pt x="0" y="125360"/>
                  </a:lnTo>
                  <a:lnTo>
                    <a:pt x="1076" y="101544"/>
                  </a:lnTo>
                  <a:lnTo>
                    <a:pt x="17076" y="49645"/>
                  </a:lnTo>
                  <a:lnTo>
                    <a:pt x="25514" y="25209"/>
                  </a:lnTo>
                  <a:lnTo>
                    <a:pt x="36753" y="6858"/>
                  </a:lnTo>
                  <a:lnTo>
                    <a:pt x="45142" y="2190"/>
                  </a:lnTo>
                  <a:lnTo>
                    <a:pt x="66444" y="0"/>
                  </a:lnTo>
                  <a:lnTo>
                    <a:pt x="76168" y="3234"/>
                  </a:lnTo>
                  <a:lnTo>
                    <a:pt x="115050" y="36475"/>
                  </a:lnTo>
                  <a:lnTo>
                    <a:pt x="135822" y="62193"/>
                  </a:lnTo>
                  <a:lnTo>
                    <a:pt x="167768" y="124414"/>
                  </a:lnTo>
                  <a:lnTo>
                    <a:pt x="179863" y="1411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187821" y="15454131"/>
              <a:ext cx="10110" cy="20220"/>
            </a:xfrm>
            <a:custGeom>
              <a:avLst/>
              <a:gdLst/>
              <a:ahLst/>
              <a:cxnLst/>
              <a:rect l="0" t="0" r="0" b="0"/>
              <a:pathLst>
                <a:path w="10110" h="20220">
                  <a:moveTo>
                    <a:pt x="0" y="0"/>
                  </a:moveTo>
                  <a:lnTo>
                    <a:pt x="10109" y="20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218149" y="15302489"/>
              <a:ext cx="80877" cy="40439"/>
            </a:xfrm>
            <a:custGeom>
              <a:avLst/>
              <a:gdLst/>
              <a:ahLst/>
              <a:cxnLst/>
              <a:rect l="0" t="0" r="0" b="0"/>
              <a:pathLst>
                <a:path w="80877" h="40439">
                  <a:moveTo>
                    <a:pt x="0" y="0"/>
                  </a:moveTo>
                  <a:lnTo>
                    <a:pt x="5367" y="16100"/>
                  </a:lnTo>
                  <a:lnTo>
                    <a:pt x="11441" y="21966"/>
                  </a:lnTo>
                  <a:lnTo>
                    <a:pt x="30171" y="31480"/>
                  </a:lnTo>
                  <a:lnTo>
                    <a:pt x="80876" y="404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329323" y="15342927"/>
              <a:ext cx="136361" cy="136824"/>
            </a:xfrm>
            <a:custGeom>
              <a:avLst/>
              <a:gdLst/>
              <a:ahLst/>
              <a:cxnLst/>
              <a:rect l="0" t="0" r="0" b="0"/>
              <a:pathLst>
                <a:path w="136361" h="136824">
                  <a:moveTo>
                    <a:pt x="70797" y="0"/>
                  </a:moveTo>
                  <a:lnTo>
                    <a:pt x="13830" y="54956"/>
                  </a:lnTo>
                  <a:lnTo>
                    <a:pt x="5860" y="66967"/>
                  </a:lnTo>
                  <a:lnTo>
                    <a:pt x="0" y="92292"/>
                  </a:lnTo>
                  <a:lnTo>
                    <a:pt x="10" y="105335"/>
                  </a:lnTo>
                  <a:lnTo>
                    <a:pt x="3387" y="115154"/>
                  </a:lnTo>
                  <a:lnTo>
                    <a:pt x="16125" y="129060"/>
                  </a:lnTo>
                  <a:lnTo>
                    <a:pt x="39009" y="135989"/>
                  </a:lnTo>
                  <a:lnTo>
                    <a:pt x="66778" y="136823"/>
                  </a:lnTo>
                  <a:lnTo>
                    <a:pt x="105426" y="124661"/>
                  </a:lnTo>
                  <a:lnTo>
                    <a:pt x="124003" y="113066"/>
                  </a:lnTo>
                  <a:lnTo>
                    <a:pt x="129857" y="104583"/>
                  </a:lnTo>
                  <a:lnTo>
                    <a:pt x="136360" y="83175"/>
                  </a:lnTo>
                  <a:lnTo>
                    <a:pt x="134724" y="73422"/>
                  </a:lnTo>
                  <a:lnTo>
                    <a:pt x="123921" y="56595"/>
                  </a:lnTo>
                  <a:lnTo>
                    <a:pt x="104891" y="47619"/>
                  </a:lnTo>
                  <a:lnTo>
                    <a:pt x="60687" y="404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571980" y="15371404"/>
              <a:ext cx="171862" cy="123166"/>
            </a:xfrm>
            <a:custGeom>
              <a:avLst/>
              <a:gdLst/>
              <a:ahLst/>
              <a:cxnLst/>
              <a:rect l="0" t="0" r="0" b="0"/>
              <a:pathLst>
                <a:path w="171862" h="123166">
                  <a:moveTo>
                    <a:pt x="0" y="42289"/>
                  </a:moveTo>
                  <a:lnTo>
                    <a:pt x="0" y="94278"/>
                  </a:lnTo>
                  <a:lnTo>
                    <a:pt x="1123" y="112573"/>
                  </a:lnTo>
                  <a:lnTo>
                    <a:pt x="2995" y="112735"/>
                  </a:lnTo>
                  <a:lnTo>
                    <a:pt x="5366" y="109473"/>
                  </a:lnTo>
                  <a:lnTo>
                    <a:pt x="29130" y="47236"/>
                  </a:lnTo>
                  <a:lnTo>
                    <a:pt x="47821" y="18793"/>
                  </a:lnTo>
                  <a:lnTo>
                    <a:pt x="66934" y="6386"/>
                  </a:lnTo>
                  <a:lnTo>
                    <a:pt x="78320" y="1504"/>
                  </a:lnTo>
                  <a:lnTo>
                    <a:pt x="121181" y="0"/>
                  </a:lnTo>
                  <a:lnTo>
                    <a:pt x="132457" y="3988"/>
                  </a:lnTo>
                  <a:lnTo>
                    <a:pt x="147983" y="17402"/>
                  </a:lnTo>
                  <a:lnTo>
                    <a:pt x="163038" y="43902"/>
                  </a:lnTo>
                  <a:lnTo>
                    <a:pt x="170699" y="103062"/>
                  </a:lnTo>
                  <a:lnTo>
                    <a:pt x="171861" y="123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950289" y="14888001"/>
              <a:ext cx="40438" cy="384161"/>
            </a:xfrm>
            <a:custGeom>
              <a:avLst/>
              <a:gdLst/>
              <a:ahLst/>
              <a:cxnLst/>
              <a:rect l="0" t="0" r="0" b="0"/>
              <a:pathLst>
                <a:path w="40438" h="384161">
                  <a:moveTo>
                    <a:pt x="40437" y="0"/>
                  </a:moveTo>
                  <a:lnTo>
                    <a:pt x="40437" y="61651"/>
                  </a:lnTo>
                  <a:lnTo>
                    <a:pt x="32366" y="112773"/>
                  </a:lnTo>
                  <a:lnTo>
                    <a:pt x="23194" y="165212"/>
                  </a:lnTo>
                  <a:lnTo>
                    <a:pt x="13362" y="222311"/>
                  </a:lnTo>
                  <a:lnTo>
                    <a:pt x="4458" y="275298"/>
                  </a:lnTo>
                  <a:lnTo>
                    <a:pt x="1321" y="325446"/>
                  </a:lnTo>
                  <a:lnTo>
                    <a:pt x="0" y="384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071602" y="15251942"/>
              <a:ext cx="10110" cy="1"/>
            </a:xfrm>
            <a:custGeom>
              <a:avLst/>
              <a:gdLst/>
              <a:ahLst/>
              <a:cxnLst/>
              <a:rect l="0" t="0" r="0" b="0"/>
              <a:pathLst>
                <a:path w="10110" h="1">
                  <a:moveTo>
                    <a:pt x="1010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727881" y="16449748"/>
            <a:ext cx="8451503" cy="1248683"/>
            <a:chOff x="727881" y="16449748"/>
            <a:chExt cx="8451503" cy="1248683"/>
          </a:xfrm>
        </p:grpSpPr>
        <p:sp>
          <p:nvSpPr>
            <p:cNvPr id="91" name="Freeform 90"/>
            <p:cNvSpPr/>
            <p:nvPr/>
          </p:nvSpPr>
          <p:spPr>
            <a:xfrm>
              <a:off x="727881" y="16546576"/>
              <a:ext cx="275744" cy="403755"/>
            </a:xfrm>
            <a:custGeom>
              <a:avLst/>
              <a:gdLst/>
              <a:ahLst/>
              <a:cxnLst/>
              <a:rect l="0" t="0" r="0" b="0"/>
              <a:pathLst>
                <a:path w="275744" h="403755">
                  <a:moveTo>
                    <a:pt x="0" y="9485"/>
                  </a:moveTo>
                  <a:lnTo>
                    <a:pt x="26459" y="2538"/>
                  </a:lnTo>
                  <a:lnTo>
                    <a:pt x="86435" y="0"/>
                  </a:lnTo>
                  <a:lnTo>
                    <a:pt x="143179" y="2556"/>
                  </a:lnTo>
                  <a:lnTo>
                    <a:pt x="199681" y="10427"/>
                  </a:lnTo>
                  <a:lnTo>
                    <a:pt x="232526" y="18890"/>
                  </a:lnTo>
                  <a:lnTo>
                    <a:pt x="258356" y="33883"/>
                  </a:lnTo>
                  <a:lnTo>
                    <a:pt x="266592" y="44845"/>
                  </a:lnTo>
                  <a:lnTo>
                    <a:pt x="275743" y="72005"/>
                  </a:lnTo>
                  <a:lnTo>
                    <a:pt x="270824" y="102795"/>
                  </a:lnTo>
                  <a:lnTo>
                    <a:pt x="252105" y="142720"/>
                  </a:lnTo>
                  <a:lnTo>
                    <a:pt x="204241" y="198727"/>
                  </a:lnTo>
                  <a:lnTo>
                    <a:pt x="150934" y="252751"/>
                  </a:lnTo>
                  <a:lnTo>
                    <a:pt x="94905" y="308845"/>
                  </a:lnTo>
                  <a:lnTo>
                    <a:pt x="74299" y="334820"/>
                  </a:lnTo>
                  <a:lnTo>
                    <a:pt x="69715" y="357017"/>
                  </a:lnTo>
                  <a:lnTo>
                    <a:pt x="70065" y="369226"/>
                  </a:lnTo>
                  <a:lnTo>
                    <a:pt x="74792" y="378489"/>
                  </a:lnTo>
                  <a:lnTo>
                    <a:pt x="92025" y="391776"/>
                  </a:lnTo>
                  <a:lnTo>
                    <a:pt x="132355" y="400205"/>
                  </a:lnTo>
                  <a:lnTo>
                    <a:pt x="179875" y="402703"/>
                  </a:lnTo>
                  <a:lnTo>
                    <a:pt x="241755" y="403546"/>
                  </a:lnTo>
                  <a:lnTo>
                    <a:pt x="272955" y="4037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172697" y="16960439"/>
              <a:ext cx="10110" cy="1"/>
            </a:xfrm>
            <a:custGeom>
              <a:avLst/>
              <a:gdLst/>
              <a:ahLst/>
              <a:cxnLst/>
              <a:rect l="0" t="0" r="0" b="0"/>
              <a:pathLst>
                <a:path w="10110" h="1">
                  <a:moveTo>
                    <a:pt x="0" y="0"/>
                  </a:moveTo>
                  <a:lnTo>
                    <a:pt x="1010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819702" y="16626827"/>
              <a:ext cx="40438" cy="404379"/>
            </a:xfrm>
            <a:custGeom>
              <a:avLst/>
              <a:gdLst/>
              <a:ahLst/>
              <a:cxnLst/>
              <a:rect l="0" t="0" r="0" b="0"/>
              <a:pathLst>
                <a:path w="40438" h="404379">
                  <a:moveTo>
                    <a:pt x="0" y="0"/>
                  </a:moveTo>
                  <a:lnTo>
                    <a:pt x="8001" y="49978"/>
                  </a:lnTo>
                  <a:lnTo>
                    <a:pt x="12480" y="106917"/>
                  </a:lnTo>
                  <a:lnTo>
                    <a:pt x="17926" y="167594"/>
                  </a:lnTo>
                  <a:lnTo>
                    <a:pt x="19539" y="218148"/>
                  </a:lnTo>
                  <a:lnTo>
                    <a:pt x="20084" y="275484"/>
                  </a:lnTo>
                  <a:lnTo>
                    <a:pt x="21315" y="330076"/>
                  </a:lnTo>
                  <a:lnTo>
                    <a:pt x="31210" y="378135"/>
                  </a:lnTo>
                  <a:lnTo>
                    <a:pt x="40437" y="4043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738826" y="16559890"/>
              <a:ext cx="430663" cy="437836"/>
            </a:xfrm>
            <a:custGeom>
              <a:avLst/>
              <a:gdLst/>
              <a:ahLst/>
              <a:cxnLst/>
              <a:rect l="0" t="0" r="0" b="0"/>
              <a:pathLst>
                <a:path w="430663" h="437836">
                  <a:moveTo>
                    <a:pt x="0" y="46718"/>
                  </a:moveTo>
                  <a:lnTo>
                    <a:pt x="26459" y="23630"/>
                  </a:lnTo>
                  <a:lnTo>
                    <a:pt x="66749" y="5305"/>
                  </a:lnTo>
                  <a:lnTo>
                    <a:pt x="107642" y="0"/>
                  </a:lnTo>
                  <a:lnTo>
                    <a:pt x="164708" y="7702"/>
                  </a:lnTo>
                  <a:lnTo>
                    <a:pt x="224365" y="25406"/>
                  </a:lnTo>
                  <a:lnTo>
                    <a:pt x="286363" y="58609"/>
                  </a:lnTo>
                  <a:lnTo>
                    <a:pt x="343041" y="100612"/>
                  </a:lnTo>
                  <a:lnTo>
                    <a:pt x="386770" y="146478"/>
                  </a:lnTo>
                  <a:lnTo>
                    <a:pt x="415918" y="196058"/>
                  </a:lnTo>
                  <a:lnTo>
                    <a:pt x="430662" y="249118"/>
                  </a:lnTo>
                  <a:lnTo>
                    <a:pt x="430662" y="274836"/>
                  </a:lnTo>
                  <a:lnTo>
                    <a:pt x="418032" y="308260"/>
                  </a:lnTo>
                  <a:lnTo>
                    <a:pt x="378262" y="370106"/>
                  </a:lnTo>
                  <a:lnTo>
                    <a:pt x="345469" y="398269"/>
                  </a:lnTo>
                  <a:lnTo>
                    <a:pt x="282095" y="426715"/>
                  </a:lnTo>
                  <a:lnTo>
                    <a:pt x="228665" y="437835"/>
                  </a:lnTo>
                  <a:lnTo>
                    <a:pt x="186819" y="437057"/>
                  </a:lnTo>
                  <a:lnTo>
                    <a:pt x="151642" y="4308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215332" y="16746710"/>
              <a:ext cx="160390" cy="266026"/>
            </a:xfrm>
            <a:custGeom>
              <a:avLst/>
              <a:gdLst/>
              <a:ahLst/>
              <a:cxnLst/>
              <a:rect l="0" t="0" r="0" b="0"/>
              <a:pathLst>
                <a:path w="160390" h="266026">
                  <a:moveTo>
                    <a:pt x="28966" y="142963"/>
                  </a:moveTo>
                  <a:lnTo>
                    <a:pt x="36968" y="197949"/>
                  </a:lnTo>
                  <a:lnTo>
                    <a:pt x="33293" y="256416"/>
                  </a:lnTo>
                  <a:lnTo>
                    <a:pt x="28481" y="263529"/>
                  </a:lnTo>
                  <a:lnTo>
                    <a:pt x="21903" y="266025"/>
                  </a:lnTo>
                  <a:lnTo>
                    <a:pt x="14148" y="265442"/>
                  </a:lnTo>
                  <a:lnTo>
                    <a:pt x="8978" y="259436"/>
                  </a:lnTo>
                  <a:lnTo>
                    <a:pt x="3234" y="237788"/>
                  </a:lnTo>
                  <a:lnTo>
                    <a:pt x="0" y="183291"/>
                  </a:lnTo>
                  <a:lnTo>
                    <a:pt x="2239" y="139918"/>
                  </a:lnTo>
                  <a:lnTo>
                    <a:pt x="9814" y="83277"/>
                  </a:lnTo>
                  <a:lnTo>
                    <a:pt x="27804" y="28581"/>
                  </a:lnTo>
                  <a:lnTo>
                    <a:pt x="43052" y="10501"/>
                  </a:lnTo>
                  <a:lnTo>
                    <a:pt x="51836" y="4108"/>
                  </a:lnTo>
                  <a:lnTo>
                    <a:pt x="73578" y="0"/>
                  </a:lnTo>
                  <a:lnTo>
                    <a:pt x="85666" y="477"/>
                  </a:lnTo>
                  <a:lnTo>
                    <a:pt x="108083" y="9993"/>
                  </a:lnTo>
                  <a:lnTo>
                    <a:pt x="160389" y="519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413929" y="16844660"/>
              <a:ext cx="194311" cy="237094"/>
            </a:xfrm>
            <a:custGeom>
              <a:avLst/>
              <a:gdLst/>
              <a:ahLst/>
              <a:cxnLst/>
              <a:rect l="0" t="0" r="0" b="0"/>
              <a:pathLst>
                <a:path w="194311" h="237094">
                  <a:moveTo>
                    <a:pt x="93215" y="4575"/>
                  </a:moveTo>
                  <a:lnTo>
                    <a:pt x="69003" y="22963"/>
                  </a:lnTo>
                  <a:lnTo>
                    <a:pt x="37760" y="64537"/>
                  </a:lnTo>
                  <a:lnTo>
                    <a:pt x="4795" y="123817"/>
                  </a:lnTo>
                  <a:lnTo>
                    <a:pt x="570" y="137987"/>
                  </a:lnTo>
                  <a:lnTo>
                    <a:pt x="0" y="149679"/>
                  </a:lnTo>
                  <a:lnTo>
                    <a:pt x="5358" y="168663"/>
                  </a:lnTo>
                  <a:lnTo>
                    <a:pt x="13301" y="173501"/>
                  </a:lnTo>
                  <a:lnTo>
                    <a:pt x="37105" y="175881"/>
                  </a:lnTo>
                  <a:lnTo>
                    <a:pt x="76715" y="165537"/>
                  </a:lnTo>
                  <a:lnTo>
                    <a:pt x="94493" y="151372"/>
                  </a:lnTo>
                  <a:lnTo>
                    <a:pt x="125959" y="98084"/>
                  </a:lnTo>
                  <a:lnTo>
                    <a:pt x="135101" y="76464"/>
                  </a:lnTo>
                  <a:lnTo>
                    <a:pt x="136918" y="52625"/>
                  </a:lnTo>
                  <a:lnTo>
                    <a:pt x="128931" y="6079"/>
                  </a:lnTo>
                  <a:lnTo>
                    <a:pt x="124889" y="1084"/>
                  </a:lnTo>
                  <a:lnTo>
                    <a:pt x="119947" y="0"/>
                  </a:lnTo>
                  <a:lnTo>
                    <a:pt x="114406" y="1526"/>
                  </a:lnTo>
                  <a:lnTo>
                    <a:pt x="111836" y="9282"/>
                  </a:lnTo>
                  <a:lnTo>
                    <a:pt x="113585" y="49028"/>
                  </a:lnTo>
                  <a:lnTo>
                    <a:pt x="124239" y="103343"/>
                  </a:lnTo>
                  <a:lnTo>
                    <a:pt x="136854" y="149537"/>
                  </a:lnTo>
                  <a:lnTo>
                    <a:pt x="157816" y="184567"/>
                  </a:lnTo>
                  <a:lnTo>
                    <a:pt x="194310" y="237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679005" y="16859345"/>
              <a:ext cx="307688" cy="196999"/>
            </a:xfrm>
            <a:custGeom>
              <a:avLst/>
              <a:gdLst/>
              <a:ahLst/>
              <a:cxnLst/>
              <a:rect l="0" t="0" r="0" b="0"/>
              <a:pathLst>
                <a:path w="307688" h="196999">
                  <a:moveTo>
                    <a:pt x="0" y="20218"/>
                  </a:moveTo>
                  <a:lnTo>
                    <a:pt x="0" y="70197"/>
                  </a:lnTo>
                  <a:lnTo>
                    <a:pt x="2246" y="103088"/>
                  </a:lnTo>
                  <a:lnTo>
                    <a:pt x="10734" y="132683"/>
                  </a:lnTo>
                  <a:lnTo>
                    <a:pt x="24989" y="154823"/>
                  </a:lnTo>
                  <a:lnTo>
                    <a:pt x="33509" y="163872"/>
                  </a:lnTo>
                  <a:lnTo>
                    <a:pt x="54956" y="173927"/>
                  </a:lnTo>
                  <a:lnTo>
                    <a:pt x="66966" y="176607"/>
                  </a:lnTo>
                  <a:lnTo>
                    <a:pt x="78342" y="175025"/>
                  </a:lnTo>
                  <a:lnTo>
                    <a:pt x="99968" y="164279"/>
                  </a:lnTo>
                  <a:lnTo>
                    <a:pt x="125722" y="139286"/>
                  </a:lnTo>
                  <a:lnTo>
                    <a:pt x="150447" y="82688"/>
                  </a:lnTo>
                  <a:lnTo>
                    <a:pt x="154215" y="71973"/>
                  </a:lnTo>
                  <a:lnTo>
                    <a:pt x="157851" y="69324"/>
                  </a:lnTo>
                  <a:lnTo>
                    <a:pt x="161397" y="72053"/>
                  </a:lnTo>
                  <a:lnTo>
                    <a:pt x="168333" y="88186"/>
                  </a:lnTo>
                  <a:lnTo>
                    <a:pt x="184934" y="141312"/>
                  </a:lnTo>
                  <a:lnTo>
                    <a:pt x="197890" y="166146"/>
                  </a:lnTo>
                  <a:lnTo>
                    <a:pt x="214881" y="184672"/>
                  </a:lnTo>
                  <a:lnTo>
                    <a:pt x="236660" y="194405"/>
                  </a:lnTo>
                  <a:lnTo>
                    <a:pt x="248759" y="196998"/>
                  </a:lnTo>
                  <a:lnTo>
                    <a:pt x="257947" y="195360"/>
                  </a:lnTo>
                  <a:lnTo>
                    <a:pt x="265196" y="190895"/>
                  </a:lnTo>
                  <a:lnTo>
                    <a:pt x="276246" y="176950"/>
                  </a:lnTo>
                  <a:lnTo>
                    <a:pt x="288782" y="146784"/>
                  </a:lnTo>
                  <a:lnTo>
                    <a:pt x="299611" y="97783"/>
                  </a:lnTo>
                  <a:lnTo>
                    <a:pt x="307687" y="49442"/>
                  </a:lnTo>
                  <a:lnTo>
                    <a:pt x="3032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239068" y="16849235"/>
              <a:ext cx="127381" cy="192475"/>
            </a:xfrm>
            <a:custGeom>
              <a:avLst/>
              <a:gdLst/>
              <a:ahLst/>
              <a:cxnLst/>
              <a:rect l="0" t="0" r="0" b="0"/>
              <a:pathLst>
                <a:path w="127381" h="192475">
                  <a:moveTo>
                    <a:pt x="127380" y="0"/>
                  </a:moveTo>
                  <a:lnTo>
                    <a:pt x="105913" y="0"/>
                  </a:lnTo>
                  <a:lnTo>
                    <a:pt x="76463" y="10734"/>
                  </a:lnTo>
                  <a:lnTo>
                    <a:pt x="51761" y="28143"/>
                  </a:lnTo>
                  <a:lnTo>
                    <a:pt x="16424" y="87813"/>
                  </a:lnTo>
                  <a:lnTo>
                    <a:pt x="5054" y="110917"/>
                  </a:lnTo>
                  <a:lnTo>
                    <a:pt x="0" y="136164"/>
                  </a:lnTo>
                  <a:lnTo>
                    <a:pt x="3745" y="159366"/>
                  </a:lnTo>
                  <a:lnTo>
                    <a:pt x="7888" y="170270"/>
                  </a:lnTo>
                  <a:lnTo>
                    <a:pt x="21479" y="185383"/>
                  </a:lnTo>
                  <a:lnTo>
                    <a:pt x="29820" y="190985"/>
                  </a:lnTo>
                  <a:lnTo>
                    <a:pt x="39875" y="192474"/>
                  </a:lnTo>
                  <a:lnTo>
                    <a:pt x="63028" y="188136"/>
                  </a:lnTo>
                  <a:lnTo>
                    <a:pt x="104184" y="161221"/>
                  </a:lnTo>
                  <a:lnTo>
                    <a:pt x="127380" y="1415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397136" y="16636936"/>
              <a:ext cx="60298" cy="444818"/>
            </a:xfrm>
            <a:custGeom>
              <a:avLst/>
              <a:gdLst/>
              <a:ahLst/>
              <a:cxnLst/>
              <a:rect l="0" t="0" r="0" b="0"/>
              <a:pathLst>
                <a:path w="60298" h="444818">
                  <a:moveTo>
                    <a:pt x="19859" y="0"/>
                  </a:moveTo>
                  <a:lnTo>
                    <a:pt x="3739" y="55101"/>
                  </a:lnTo>
                  <a:lnTo>
                    <a:pt x="854" y="104317"/>
                  </a:lnTo>
                  <a:lnTo>
                    <a:pt x="0" y="153844"/>
                  </a:lnTo>
                  <a:lnTo>
                    <a:pt x="2706" y="214398"/>
                  </a:lnTo>
                  <a:lnTo>
                    <a:pt x="13725" y="274743"/>
                  </a:lnTo>
                  <a:lnTo>
                    <a:pt x="19771" y="329931"/>
                  </a:lnTo>
                  <a:lnTo>
                    <a:pt x="33612" y="384098"/>
                  </a:lnTo>
                  <a:lnTo>
                    <a:pt x="60297" y="4448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518090" y="16970549"/>
              <a:ext cx="20219" cy="90986"/>
            </a:xfrm>
            <a:custGeom>
              <a:avLst/>
              <a:gdLst/>
              <a:ahLst/>
              <a:cxnLst/>
              <a:rect l="0" t="0" r="0" b="0"/>
              <a:pathLst>
                <a:path w="20219" h="90986">
                  <a:moveTo>
                    <a:pt x="0" y="0"/>
                  </a:moveTo>
                  <a:lnTo>
                    <a:pt x="5366" y="59621"/>
                  </a:lnTo>
                  <a:lnTo>
                    <a:pt x="20218" y="90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548418" y="16758250"/>
              <a:ext cx="1" cy="70767"/>
            </a:xfrm>
            <a:custGeom>
              <a:avLst/>
              <a:gdLst/>
              <a:ahLst/>
              <a:cxnLst/>
              <a:rect l="0" t="0" r="0" b="0"/>
              <a:pathLst>
                <a:path w="1" h="70767">
                  <a:moveTo>
                    <a:pt x="0" y="0"/>
                  </a:moveTo>
                  <a:lnTo>
                    <a:pt x="0" y="45999"/>
                  </a:lnTo>
                  <a:lnTo>
                    <a:pt x="0" y="70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628238" y="16869164"/>
              <a:ext cx="203245" cy="162042"/>
            </a:xfrm>
            <a:custGeom>
              <a:avLst/>
              <a:gdLst/>
              <a:ahLst/>
              <a:cxnLst/>
              <a:rect l="0" t="0" r="0" b="0"/>
              <a:pathLst>
                <a:path w="203245" h="162042">
                  <a:moveTo>
                    <a:pt x="162807" y="40728"/>
                  </a:moveTo>
                  <a:lnTo>
                    <a:pt x="134664" y="12585"/>
                  </a:lnTo>
                  <a:lnTo>
                    <a:pt x="115852" y="5756"/>
                  </a:lnTo>
                  <a:lnTo>
                    <a:pt x="92514" y="3843"/>
                  </a:lnTo>
                  <a:lnTo>
                    <a:pt x="67165" y="6736"/>
                  </a:lnTo>
                  <a:lnTo>
                    <a:pt x="46912" y="14762"/>
                  </a:lnTo>
                  <a:lnTo>
                    <a:pt x="38366" y="20049"/>
                  </a:lnTo>
                  <a:lnTo>
                    <a:pt x="15605" y="48954"/>
                  </a:lnTo>
                  <a:lnTo>
                    <a:pt x="0" y="80608"/>
                  </a:lnTo>
                  <a:lnTo>
                    <a:pt x="352" y="89779"/>
                  </a:lnTo>
                  <a:lnTo>
                    <a:pt x="3956" y="98141"/>
                  </a:lnTo>
                  <a:lnTo>
                    <a:pt x="9729" y="105961"/>
                  </a:lnTo>
                  <a:lnTo>
                    <a:pt x="19194" y="110052"/>
                  </a:lnTo>
                  <a:lnTo>
                    <a:pt x="44687" y="111603"/>
                  </a:lnTo>
                  <a:lnTo>
                    <a:pt x="68748" y="102557"/>
                  </a:lnTo>
                  <a:lnTo>
                    <a:pt x="111652" y="69290"/>
                  </a:lnTo>
                  <a:lnTo>
                    <a:pt x="126218" y="47056"/>
                  </a:lnTo>
                  <a:lnTo>
                    <a:pt x="144721" y="1540"/>
                  </a:lnTo>
                  <a:lnTo>
                    <a:pt x="147380" y="0"/>
                  </a:lnTo>
                  <a:lnTo>
                    <a:pt x="149152" y="4591"/>
                  </a:lnTo>
                  <a:lnTo>
                    <a:pt x="153354" y="58352"/>
                  </a:lnTo>
                  <a:lnTo>
                    <a:pt x="166707" y="111151"/>
                  </a:lnTo>
                  <a:lnTo>
                    <a:pt x="186708" y="142670"/>
                  </a:lnTo>
                  <a:lnTo>
                    <a:pt x="203244" y="162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911238" y="16808797"/>
              <a:ext cx="162812" cy="448977"/>
            </a:xfrm>
            <a:custGeom>
              <a:avLst/>
              <a:gdLst/>
              <a:ahLst/>
              <a:cxnLst/>
              <a:rect l="0" t="0" r="0" b="0"/>
              <a:pathLst>
                <a:path w="162812" h="448977">
                  <a:moveTo>
                    <a:pt x="112324" y="0"/>
                  </a:moveTo>
                  <a:lnTo>
                    <a:pt x="54769" y="42559"/>
                  </a:lnTo>
                  <a:lnTo>
                    <a:pt x="29996" y="73641"/>
                  </a:lnTo>
                  <a:lnTo>
                    <a:pt x="4494" y="127332"/>
                  </a:lnTo>
                  <a:lnTo>
                    <a:pt x="0" y="138806"/>
                  </a:lnTo>
                  <a:lnTo>
                    <a:pt x="1496" y="147577"/>
                  </a:lnTo>
                  <a:lnTo>
                    <a:pt x="6987" y="154549"/>
                  </a:lnTo>
                  <a:lnTo>
                    <a:pt x="15141" y="160319"/>
                  </a:lnTo>
                  <a:lnTo>
                    <a:pt x="25070" y="161921"/>
                  </a:lnTo>
                  <a:lnTo>
                    <a:pt x="48084" y="157707"/>
                  </a:lnTo>
                  <a:lnTo>
                    <a:pt x="75567" y="142706"/>
                  </a:lnTo>
                  <a:lnTo>
                    <a:pt x="114917" y="104924"/>
                  </a:lnTo>
                  <a:lnTo>
                    <a:pt x="131449" y="81454"/>
                  </a:lnTo>
                  <a:lnTo>
                    <a:pt x="142541" y="56046"/>
                  </a:lnTo>
                  <a:lnTo>
                    <a:pt x="147071" y="51966"/>
                  </a:lnTo>
                  <a:lnTo>
                    <a:pt x="151214" y="53740"/>
                  </a:lnTo>
                  <a:lnTo>
                    <a:pt x="155100" y="59415"/>
                  </a:lnTo>
                  <a:lnTo>
                    <a:pt x="161336" y="114703"/>
                  </a:lnTo>
                  <a:lnTo>
                    <a:pt x="162568" y="171221"/>
                  </a:lnTo>
                  <a:lnTo>
                    <a:pt x="162811" y="225652"/>
                  </a:lnTo>
                  <a:lnTo>
                    <a:pt x="157487" y="282279"/>
                  </a:lnTo>
                  <a:lnTo>
                    <a:pt x="148795" y="343489"/>
                  </a:lnTo>
                  <a:lnTo>
                    <a:pt x="133739" y="398943"/>
                  </a:lnTo>
                  <a:lnTo>
                    <a:pt x="115050" y="434843"/>
                  </a:lnTo>
                  <a:lnTo>
                    <a:pt x="106278" y="441538"/>
                  </a:lnTo>
                  <a:lnTo>
                    <a:pt x="84551" y="448976"/>
                  </a:lnTo>
                  <a:lnTo>
                    <a:pt x="75836" y="447590"/>
                  </a:lnTo>
                  <a:lnTo>
                    <a:pt x="68903" y="443296"/>
                  </a:lnTo>
                  <a:lnTo>
                    <a:pt x="63158" y="437064"/>
                  </a:lnTo>
                  <a:lnTo>
                    <a:pt x="56774" y="415161"/>
                  </a:lnTo>
                  <a:lnTo>
                    <a:pt x="51667" y="3639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205532" y="16821162"/>
              <a:ext cx="131424" cy="177330"/>
            </a:xfrm>
            <a:custGeom>
              <a:avLst/>
              <a:gdLst/>
              <a:ahLst/>
              <a:cxnLst/>
              <a:rect l="0" t="0" r="0" b="0"/>
              <a:pathLst>
                <a:path w="131424" h="177330">
                  <a:moveTo>
                    <a:pt x="0" y="28073"/>
                  </a:moveTo>
                  <a:lnTo>
                    <a:pt x="14071" y="89724"/>
                  </a:lnTo>
                  <a:lnTo>
                    <a:pt x="19005" y="145547"/>
                  </a:lnTo>
                  <a:lnTo>
                    <a:pt x="19859" y="177329"/>
                  </a:lnTo>
                  <a:lnTo>
                    <a:pt x="20188" y="122422"/>
                  </a:lnTo>
                  <a:lnTo>
                    <a:pt x="23208" y="65514"/>
                  </a:lnTo>
                  <a:lnTo>
                    <a:pt x="30533" y="35727"/>
                  </a:lnTo>
                  <a:lnTo>
                    <a:pt x="45022" y="11256"/>
                  </a:lnTo>
                  <a:lnTo>
                    <a:pt x="53603" y="4506"/>
                  </a:lnTo>
                  <a:lnTo>
                    <a:pt x="62694" y="1129"/>
                  </a:lnTo>
                  <a:lnTo>
                    <a:pt x="72125" y="0"/>
                  </a:lnTo>
                  <a:lnTo>
                    <a:pt x="88593" y="4738"/>
                  </a:lnTo>
                  <a:lnTo>
                    <a:pt x="131423" y="280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381822" y="16798688"/>
              <a:ext cx="147214" cy="192081"/>
            </a:xfrm>
            <a:custGeom>
              <a:avLst/>
              <a:gdLst/>
              <a:ahLst/>
              <a:cxnLst/>
              <a:rect l="0" t="0" r="0" b="0"/>
              <a:pathLst>
                <a:path w="147214" h="192081">
                  <a:moveTo>
                    <a:pt x="76447" y="0"/>
                  </a:moveTo>
                  <a:lnTo>
                    <a:pt x="52234" y="18388"/>
                  </a:lnTo>
                  <a:lnTo>
                    <a:pt x="10521" y="75670"/>
                  </a:lnTo>
                  <a:lnTo>
                    <a:pt x="0" y="115028"/>
                  </a:lnTo>
                  <a:lnTo>
                    <a:pt x="1894" y="127232"/>
                  </a:lnTo>
                  <a:lnTo>
                    <a:pt x="12984" y="149780"/>
                  </a:lnTo>
                  <a:lnTo>
                    <a:pt x="21782" y="156017"/>
                  </a:lnTo>
                  <a:lnTo>
                    <a:pt x="43539" y="159951"/>
                  </a:lnTo>
                  <a:lnTo>
                    <a:pt x="65191" y="154961"/>
                  </a:lnTo>
                  <a:lnTo>
                    <a:pt x="75682" y="150485"/>
                  </a:lnTo>
                  <a:lnTo>
                    <a:pt x="90335" y="136525"/>
                  </a:lnTo>
                  <a:lnTo>
                    <a:pt x="104899" y="106725"/>
                  </a:lnTo>
                  <a:lnTo>
                    <a:pt x="110434" y="82255"/>
                  </a:lnTo>
                  <a:lnTo>
                    <a:pt x="104835" y="32931"/>
                  </a:lnTo>
                  <a:lnTo>
                    <a:pt x="102112" y="21954"/>
                  </a:lnTo>
                  <a:lnTo>
                    <a:pt x="100296" y="20253"/>
                  </a:lnTo>
                  <a:lnTo>
                    <a:pt x="98279" y="33339"/>
                  </a:lnTo>
                  <a:lnTo>
                    <a:pt x="105055" y="86379"/>
                  </a:lnTo>
                  <a:lnTo>
                    <a:pt x="120206" y="141289"/>
                  </a:lnTo>
                  <a:lnTo>
                    <a:pt x="147213" y="192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609910" y="16818211"/>
              <a:ext cx="313394" cy="172558"/>
            </a:xfrm>
            <a:custGeom>
              <a:avLst/>
              <a:gdLst/>
              <a:ahLst/>
              <a:cxnLst/>
              <a:rect l="0" t="0" r="0" b="0"/>
              <a:pathLst>
                <a:path w="313394" h="172558">
                  <a:moveTo>
                    <a:pt x="0" y="10805"/>
                  </a:moveTo>
                  <a:lnTo>
                    <a:pt x="5367" y="67089"/>
                  </a:lnTo>
                  <a:lnTo>
                    <a:pt x="8705" y="105861"/>
                  </a:lnTo>
                  <a:lnTo>
                    <a:pt x="11420" y="111244"/>
                  </a:lnTo>
                  <a:lnTo>
                    <a:pt x="15476" y="111463"/>
                  </a:lnTo>
                  <a:lnTo>
                    <a:pt x="20427" y="108238"/>
                  </a:lnTo>
                  <a:lnTo>
                    <a:pt x="28924" y="92675"/>
                  </a:lnTo>
                  <a:lnTo>
                    <a:pt x="49239" y="41264"/>
                  </a:lnTo>
                  <a:lnTo>
                    <a:pt x="64569" y="20972"/>
                  </a:lnTo>
                  <a:lnTo>
                    <a:pt x="92144" y="1338"/>
                  </a:lnTo>
                  <a:lnTo>
                    <a:pt x="100744" y="0"/>
                  </a:lnTo>
                  <a:lnTo>
                    <a:pt x="108724" y="1356"/>
                  </a:lnTo>
                  <a:lnTo>
                    <a:pt x="123581" y="8852"/>
                  </a:lnTo>
                  <a:lnTo>
                    <a:pt x="137673" y="19671"/>
                  </a:lnTo>
                  <a:lnTo>
                    <a:pt x="176139" y="82091"/>
                  </a:lnTo>
                  <a:lnTo>
                    <a:pt x="189114" y="102021"/>
                  </a:lnTo>
                  <a:lnTo>
                    <a:pt x="193472" y="103068"/>
                  </a:lnTo>
                  <a:lnTo>
                    <a:pt x="196378" y="98149"/>
                  </a:lnTo>
                  <a:lnTo>
                    <a:pt x="212676" y="40814"/>
                  </a:lnTo>
                  <a:lnTo>
                    <a:pt x="215920" y="30812"/>
                  </a:lnTo>
                  <a:lnTo>
                    <a:pt x="222576" y="25266"/>
                  </a:lnTo>
                  <a:lnTo>
                    <a:pt x="231506" y="22691"/>
                  </a:lnTo>
                  <a:lnTo>
                    <a:pt x="241953" y="22099"/>
                  </a:lnTo>
                  <a:lnTo>
                    <a:pt x="250041" y="26198"/>
                  </a:lnTo>
                  <a:lnTo>
                    <a:pt x="262022" y="42732"/>
                  </a:lnTo>
                  <a:lnTo>
                    <a:pt x="286067" y="101931"/>
                  </a:lnTo>
                  <a:lnTo>
                    <a:pt x="303235" y="154367"/>
                  </a:lnTo>
                  <a:lnTo>
                    <a:pt x="313393" y="1725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358010" y="16839126"/>
              <a:ext cx="141160" cy="133695"/>
            </a:xfrm>
            <a:custGeom>
              <a:avLst/>
              <a:gdLst/>
              <a:ahLst/>
              <a:cxnLst/>
              <a:rect l="0" t="0" r="0" b="0"/>
              <a:pathLst>
                <a:path w="141160" h="133695">
                  <a:moveTo>
                    <a:pt x="70766" y="0"/>
                  </a:moveTo>
                  <a:lnTo>
                    <a:pt x="29331" y="56454"/>
                  </a:lnTo>
                  <a:lnTo>
                    <a:pt x="14534" y="79007"/>
                  </a:lnTo>
                  <a:lnTo>
                    <a:pt x="9455" y="100263"/>
                  </a:lnTo>
                  <a:lnTo>
                    <a:pt x="9673" y="110650"/>
                  </a:lnTo>
                  <a:lnTo>
                    <a:pt x="14311" y="118698"/>
                  </a:lnTo>
                  <a:lnTo>
                    <a:pt x="31447" y="130635"/>
                  </a:lnTo>
                  <a:lnTo>
                    <a:pt x="54039" y="133694"/>
                  </a:lnTo>
                  <a:lnTo>
                    <a:pt x="79058" y="130185"/>
                  </a:lnTo>
                  <a:lnTo>
                    <a:pt x="105154" y="121138"/>
                  </a:lnTo>
                  <a:lnTo>
                    <a:pt x="125739" y="106633"/>
                  </a:lnTo>
                  <a:lnTo>
                    <a:pt x="134373" y="98046"/>
                  </a:lnTo>
                  <a:lnTo>
                    <a:pt x="139006" y="87830"/>
                  </a:lnTo>
                  <a:lnTo>
                    <a:pt x="141159" y="64496"/>
                  </a:lnTo>
                  <a:lnTo>
                    <a:pt x="132380" y="42144"/>
                  </a:lnTo>
                  <a:lnTo>
                    <a:pt x="117246" y="23223"/>
                  </a:lnTo>
                  <a:lnTo>
                    <a:pt x="99287" y="11069"/>
                  </a:lnTo>
                  <a:lnTo>
                    <a:pt x="77077" y="7914"/>
                  </a:lnTo>
                  <a:lnTo>
                    <a:pt x="53352" y="11380"/>
                  </a:lnTo>
                  <a:lnTo>
                    <a:pt x="31575" y="20409"/>
                  </a:lnTo>
                  <a:lnTo>
                    <a:pt x="16654" y="31911"/>
                  </a:lnTo>
                  <a:lnTo>
                    <a:pt x="0" y="505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631761" y="16677374"/>
              <a:ext cx="140737" cy="283066"/>
            </a:xfrm>
            <a:custGeom>
              <a:avLst/>
              <a:gdLst/>
              <a:ahLst/>
              <a:cxnLst/>
              <a:rect l="0" t="0" r="0" b="0"/>
              <a:pathLst>
                <a:path w="140737" h="283066">
                  <a:moveTo>
                    <a:pt x="140736" y="0"/>
                  </a:moveTo>
                  <a:lnTo>
                    <a:pt x="113903" y="5367"/>
                  </a:lnTo>
                  <a:lnTo>
                    <a:pt x="75748" y="30171"/>
                  </a:lnTo>
                  <a:lnTo>
                    <a:pt x="23892" y="90971"/>
                  </a:lnTo>
                  <a:lnTo>
                    <a:pt x="8266" y="126676"/>
                  </a:lnTo>
                  <a:lnTo>
                    <a:pt x="1889" y="176445"/>
                  </a:lnTo>
                  <a:lnTo>
                    <a:pt x="0" y="228510"/>
                  </a:lnTo>
                  <a:lnTo>
                    <a:pt x="5549" y="253577"/>
                  </a:lnTo>
                  <a:lnTo>
                    <a:pt x="19423" y="2830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560199" y="16818907"/>
              <a:ext cx="141533" cy="10110"/>
            </a:xfrm>
            <a:custGeom>
              <a:avLst/>
              <a:gdLst/>
              <a:ahLst/>
              <a:cxnLst/>
              <a:rect l="0" t="0" r="0" b="0"/>
              <a:pathLst>
                <a:path w="141533" h="10110">
                  <a:moveTo>
                    <a:pt x="0" y="10109"/>
                  </a:moveTo>
                  <a:lnTo>
                    <a:pt x="26459" y="3161"/>
                  </a:lnTo>
                  <a:lnTo>
                    <a:pt x="83439" y="624"/>
                  </a:lnTo>
                  <a:lnTo>
                    <a:pt x="14153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207327" y="16636936"/>
              <a:ext cx="20097" cy="333614"/>
            </a:xfrm>
            <a:custGeom>
              <a:avLst/>
              <a:gdLst/>
              <a:ahLst/>
              <a:cxnLst/>
              <a:rect l="0" t="0" r="0" b="0"/>
              <a:pathLst>
                <a:path w="20097" h="333614">
                  <a:moveTo>
                    <a:pt x="9986" y="0"/>
                  </a:moveTo>
                  <a:lnTo>
                    <a:pt x="6991" y="52974"/>
                  </a:lnTo>
                  <a:lnTo>
                    <a:pt x="1984" y="105934"/>
                  </a:lnTo>
                  <a:lnTo>
                    <a:pt x="293" y="164080"/>
                  </a:lnTo>
                  <a:lnTo>
                    <a:pt x="0" y="221351"/>
                  </a:lnTo>
                  <a:lnTo>
                    <a:pt x="5280" y="277385"/>
                  </a:lnTo>
                  <a:lnTo>
                    <a:pt x="20096" y="3336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248888" y="16752426"/>
              <a:ext cx="231272" cy="258561"/>
            </a:xfrm>
            <a:custGeom>
              <a:avLst/>
              <a:gdLst/>
              <a:ahLst/>
              <a:cxnLst/>
              <a:rect l="0" t="0" r="0" b="0"/>
              <a:pathLst>
                <a:path w="231272" h="258561">
                  <a:moveTo>
                    <a:pt x="190833" y="5824"/>
                  </a:moveTo>
                  <a:lnTo>
                    <a:pt x="158550" y="0"/>
                  </a:lnTo>
                  <a:lnTo>
                    <a:pt x="101144" y="10202"/>
                  </a:lnTo>
                  <a:lnTo>
                    <a:pt x="69903" y="24969"/>
                  </a:lnTo>
                  <a:lnTo>
                    <a:pt x="16019" y="80281"/>
                  </a:lnTo>
                  <a:lnTo>
                    <a:pt x="2309" y="98449"/>
                  </a:lnTo>
                  <a:lnTo>
                    <a:pt x="0" y="106889"/>
                  </a:lnTo>
                  <a:lnTo>
                    <a:pt x="708" y="114762"/>
                  </a:lnTo>
                  <a:lnTo>
                    <a:pt x="3426" y="122257"/>
                  </a:lnTo>
                  <a:lnTo>
                    <a:pt x="9732" y="128376"/>
                  </a:lnTo>
                  <a:lnTo>
                    <a:pt x="28719" y="138172"/>
                  </a:lnTo>
                  <a:lnTo>
                    <a:pt x="52134" y="140279"/>
                  </a:lnTo>
                  <a:lnTo>
                    <a:pt x="98411" y="132478"/>
                  </a:lnTo>
                  <a:lnTo>
                    <a:pt x="135117" y="112619"/>
                  </a:lnTo>
                  <a:lnTo>
                    <a:pt x="163716" y="85393"/>
                  </a:lnTo>
                  <a:lnTo>
                    <a:pt x="181052" y="55985"/>
                  </a:lnTo>
                  <a:lnTo>
                    <a:pt x="182066" y="52744"/>
                  </a:lnTo>
                  <a:lnTo>
                    <a:pt x="180495" y="53953"/>
                  </a:lnTo>
                  <a:lnTo>
                    <a:pt x="177202" y="58129"/>
                  </a:lnTo>
                  <a:lnTo>
                    <a:pt x="172566" y="96206"/>
                  </a:lnTo>
                  <a:lnTo>
                    <a:pt x="176560" y="144806"/>
                  </a:lnTo>
                  <a:lnTo>
                    <a:pt x="184857" y="194777"/>
                  </a:lnTo>
                  <a:lnTo>
                    <a:pt x="199796" y="234419"/>
                  </a:lnTo>
                  <a:lnTo>
                    <a:pt x="212040" y="247831"/>
                  </a:lnTo>
                  <a:lnTo>
                    <a:pt x="231271" y="2585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561034" y="16647046"/>
              <a:ext cx="70768" cy="333613"/>
            </a:xfrm>
            <a:custGeom>
              <a:avLst/>
              <a:gdLst/>
              <a:ahLst/>
              <a:cxnLst/>
              <a:rect l="0" t="0" r="0" b="0"/>
              <a:pathLst>
                <a:path w="70768" h="333613">
                  <a:moveTo>
                    <a:pt x="70767" y="0"/>
                  </a:moveTo>
                  <a:lnTo>
                    <a:pt x="70767" y="52973"/>
                  </a:lnTo>
                  <a:lnTo>
                    <a:pt x="65400" y="115802"/>
                  </a:lnTo>
                  <a:lnTo>
                    <a:pt x="53523" y="168734"/>
                  </a:lnTo>
                  <a:lnTo>
                    <a:pt x="37016" y="230553"/>
                  </a:lnTo>
                  <a:lnTo>
                    <a:pt x="16845" y="293002"/>
                  </a:lnTo>
                  <a:lnTo>
                    <a:pt x="0" y="3336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629881" y="16738031"/>
              <a:ext cx="295095" cy="232519"/>
            </a:xfrm>
            <a:custGeom>
              <a:avLst/>
              <a:gdLst/>
              <a:ahLst/>
              <a:cxnLst/>
              <a:rect l="0" t="0" r="0" b="0"/>
              <a:pathLst>
                <a:path w="295095" h="232519">
                  <a:moveTo>
                    <a:pt x="113124" y="0"/>
                  </a:moveTo>
                  <a:lnTo>
                    <a:pt x="84982" y="36846"/>
                  </a:lnTo>
                  <a:lnTo>
                    <a:pt x="28215" y="77487"/>
                  </a:lnTo>
                  <a:lnTo>
                    <a:pt x="725" y="97718"/>
                  </a:lnTo>
                  <a:lnTo>
                    <a:pt x="0" y="102214"/>
                  </a:lnTo>
                  <a:lnTo>
                    <a:pt x="5133" y="105211"/>
                  </a:lnTo>
                  <a:lnTo>
                    <a:pt x="63207" y="118486"/>
                  </a:lnTo>
                  <a:lnTo>
                    <a:pt x="126478" y="131532"/>
                  </a:lnTo>
                  <a:lnTo>
                    <a:pt x="183158" y="139556"/>
                  </a:lnTo>
                  <a:lnTo>
                    <a:pt x="221116" y="135581"/>
                  </a:lnTo>
                  <a:lnTo>
                    <a:pt x="240124" y="127279"/>
                  </a:lnTo>
                  <a:lnTo>
                    <a:pt x="256061" y="114979"/>
                  </a:lnTo>
                  <a:lnTo>
                    <a:pt x="270632" y="98279"/>
                  </a:lnTo>
                  <a:lnTo>
                    <a:pt x="278606" y="73634"/>
                  </a:lnTo>
                  <a:lnTo>
                    <a:pt x="279903" y="46207"/>
                  </a:lnTo>
                  <a:lnTo>
                    <a:pt x="272991" y="22783"/>
                  </a:lnTo>
                  <a:lnTo>
                    <a:pt x="265756" y="17435"/>
                  </a:lnTo>
                  <a:lnTo>
                    <a:pt x="256440" y="16115"/>
                  </a:lnTo>
                  <a:lnTo>
                    <a:pt x="245736" y="17484"/>
                  </a:lnTo>
                  <a:lnTo>
                    <a:pt x="236353" y="22889"/>
                  </a:lnTo>
                  <a:lnTo>
                    <a:pt x="219937" y="40875"/>
                  </a:lnTo>
                  <a:lnTo>
                    <a:pt x="191427" y="101133"/>
                  </a:lnTo>
                  <a:lnTo>
                    <a:pt x="191490" y="142168"/>
                  </a:lnTo>
                  <a:lnTo>
                    <a:pt x="198623" y="179164"/>
                  </a:lnTo>
                  <a:lnTo>
                    <a:pt x="203821" y="187962"/>
                  </a:lnTo>
                  <a:lnTo>
                    <a:pt x="218583" y="200734"/>
                  </a:lnTo>
                  <a:lnTo>
                    <a:pt x="261343" y="223909"/>
                  </a:lnTo>
                  <a:lnTo>
                    <a:pt x="295094" y="232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581523" y="16648144"/>
              <a:ext cx="233085" cy="201092"/>
            </a:xfrm>
            <a:custGeom>
              <a:avLst/>
              <a:gdLst/>
              <a:ahLst/>
              <a:cxnLst/>
              <a:rect l="0" t="0" r="0" b="0"/>
              <a:pathLst>
                <a:path w="233085" h="201092">
                  <a:moveTo>
                    <a:pt x="142099" y="29230"/>
                  </a:moveTo>
                  <a:lnTo>
                    <a:pt x="103991" y="46496"/>
                  </a:lnTo>
                  <a:lnTo>
                    <a:pt x="42332" y="92554"/>
                  </a:lnTo>
                  <a:lnTo>
                    <a:pt x="4554" y="126863"/>
                  </a:lnTo>
                  <a:lnTo>
                    <a:pt x="979" y="134757"/>
                  </a:lnTo>
                  <a:lnTo>
                    <a:pt x="0" y="152514"/>
                  </a:lnTo>
                  <a:lnTo>
                    <a:pt x="6929" y="157474"/>
                  </a:lnTo>
                  <a:lnTo>
                    <a:pt x="32599" y="159990"/>
                  </a:lnTo>
                  <a:lnTo>
                    <a:pt x="60483" y="151372"/>
                  </a:lnTo>
                  <a:lnTo>
                    <a:pt x="104261" y="123749"/>
                  </a:lnTo>
                  <a:lnTo>
                    <a:pt x="153841" y="72428"/>
                  </a:lnTo>
                  <a:lnTo>
                    <a:pt x="172287" y="34791"/>
                  </a:lnTo>
                  <a:lnTo>
                    <a:pt x="174986" y="11483"/>
                  </a:lnTo>
                  <a:lnTo>
                    <a:pt x="174133" y="550"/>
                  </a:lnTo>
                  <a:lnTo>
                    <a:pt x="173564" y="0"/>
                  </a:lnTo>
                  <a:lnTo>
                    <a:pt x="173887" y="28058"/>
                  </a:lnTo>
                  <a:lnTo>
                    <a:pt x="183491" y="78423"/>
                  </a:lnTo>
                  <a:lnTo>
                    <a:pt x="196205" y="141540"/>
                  </a:lnTo>
                  <a:lnTo>
                    <a:pt x="211548" y="172837"/>
                  </a:lnTo>
                  <a:lnTo>
                    <a:pt x="233084" y="2010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986797" y="16495404"/>
              <a:ext cx="19890" cy="313394"/>
            </a:xfrm>
            <a:custGeom>
              <a:avLst/>
              <a:gdLst/>
              <a:ahLst/>
              <a:cxnLst/>
              <a:rect l="0" t="0" r="0" b="0"/>
              <a:pathLst>
                <a:path w="19890" h="313394">
                  <a:moveTo>
                    <a:pt x="9780" y="0"/>
                  </a:moveTo>
                  <a:lnTo>
                    <a:pt x="3956" y="31161"/>
                  </a:lnTo>
                  <a:lnTo>
                    <a:pt x="5301" y="70931"/>
                  </a:lnTo>
                  <a:lnTo>
                    <a:pt x="783" y="132704"/>
                  </a:lnTo>
                  <a:lnTo>
                    <a:pt x="0" y="192460"/>
                  </a:lnTo>
                  <a:lnTo>
                    <a:pt x="7806" y="249940"/>
                  </a:lnTo>
                  <a:lnTo>
                    <a:pt x="19889" y="313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875263" y="16626827"/>
              <a:ext cx="161753" cy="1"/>
            </a:xfrm>
            <a:custGeom>
              <a:avLst/>
              <a:gdLst/>
              <a:ahLst/>
              <a:cxnLst/>
              <a:rect l="0" t="0" r="0" b="0"/>
              <a:pathLst>
                <a:path w="161753" h="1">
                  <a:moveTo>
                    <a:pt x="0" y="0"/>
                  </a:moveTo>
                  <a:lnTo>
                    <a:pt x="57981" y="0"/>
                  </a:lnTo>
                  <a:lnTo>
                    <a:pt x="110411" y="0"/>
                  </a:lnTo>
                  <a:lnTo>
                    <a:pt x="16175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303975" y="16586992"/>
              <a:ext cx="168365" cy="191478"/>
            </a:xfrm>
            <a:custGeom>
              <a:avLst/>
              <a:gdLst/>
              <a:ahLst/>
              <a:cxnLst/>
              <a:rect l="0" t="0" r="0" b="0"/>
              <a:pathLst>
                <a:path w="168365" h="191478">
                  <a:moveTo>
                    <a:pt x="36324" y="100492"/>
                  </a:moveTo>
                  <a:lnTo>
                    <a:pt x="41691" y="116592"/>
                  </a:lnTo>
                  <a:lnTo>
                    <a:pt x="48888" y="120211"/>
                  </a:lnTo>
                  <a:lnTo>
                    <a:pt x="84728" y="119939"/>
                  </a:lnTo>
                  <a:lnTo>
                    <a:pt x="122056" y="111621"/>
                  </a:lnTo>
                  <a:lnTo>
                    <a:pt x="140325" y="101318"/>
                  </a:lnTo>
                  <a:lnTo>
                    <a:pt x="163241" y="77523"/>
                  </a:lnTo>
                  <a:lnTo>
                    <a:pt x="168364" y="52842"/>
                  </a:lnTo>
                  <a:lnTo>
                    <a:pt x="168158" y="38396"/>
                  </a:lnTo>
                  <a:lnTo>
                    <a:pt x="164651" y="26520"/>
                  </a:lnTo>
                  <a:lnTo>
                    <a:pt x="151768" y="7333"/>
                  </a:lnTo>
                  <a:lnTo>
                    <a:pt x="143615" y="2440"/>
                  </a:lnTo>
                  <a:lnTo>
                    <a:pt x="125570" y="0"/>
                  </a:lnTo>
                  <a:lnTo>
                    <a:pt x="85732" y="10310"/>
                  </a:lnTo>
                  <a:lnTo>
                    <a:pt x="54457" y="27592"/>
                  </a:lnTo>
                  <a:lnTo>
                    <a:pt x="9773" y="75605"/>
                  </a:lnTo>
                  <a:lnTo>
                    <a:pt x="2058" y="98793"/>
                  </a:lnTo>
                  <a:lnTo>
                    <a:pt x="0" y="112838"/>
                  </a:lnTo>
                  <a:lnTo>
                    <a:pt x="6701" y="137431"/>
                  </a:lnTo>
                  <a:lnTo>
                    <a:pt x="20911" y="157347"/>
                  </a:lnTo>
                  <a:lnTo>
                    <a:pt x="47857" y="174875"/>
                  </a:lnTo>
                  <a:lnTo>
                    <a:pt x="78306" y="186059"/>
                  </a:lnTo>
                  <a:lnTo>
                    <a:pt x="127308" y="191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494011" y="16628414"/>
              <a:ext cx="179900" cy="129837"/>
            </a:xfrm>
            <a:custGeom>
              <a:avLst/>
              <a:gdLst/>
              <a:ahLst/>
              <a:cxnLst/>
              <a:rect l="0" t="0" r="0" b="0"/>
              <a:pathLst>
                <a:path w="179900" h="129837">
                  <a:moveTo>
                    <a:pt x="139461" y="18632"/>
                  </a:moveTo>
                  <a:lnTo>
                    <a:pt x="98468" y="21627"/>
                  </a:lnTo>
                  <a:lnTo>
                    <a:pt x="47742" y="38069"/>
                  </a:lnTo>
                  <a:lnTo>
                    <a:pt x="10816" y="61834"/>
                  </a:lnTo>
                  <a:lnTo>
                    <a:pt x="4274" y="72145"/>
                  </a:lnTo>
                  <a:lnTo>
                    <a:pt x="0" y="95584"/>
                  </a:lnTo>
                  <a:lnTo>
                    <a:pt x="3803" y="103631"/>
                  </a:lnTo>
                  <a:lnTo>
                    <a:pt x="10831" y="108997"/>
                  </a:lnTo>
                  <a:lnTo>
                    <a:pt x="20010" y="112573"/>
                  </a:lnTo>
                  <a:lnTo>
                    <a:pt x="42190" y="113552"/>
                  </a:lnTo>
                  <a:lnTo>
                    <a:pt x="79937" y="104793"/>
                  </a:lnTo>
                  <a:lnTo>
                    <a:pt x="104020" y="92871"/>
                  </a:lnTo>
                  <a:lnTo>
                    <a:pt x="122212" y="76338"/>
                  </a:lnTo>
                  <a:lnTo>
                    <a:pt x="139717" y="42719"/>
                  </a:lnTo>
                  <a:lnTo>
                    <a:pt x="142196" y="20351"/>
                  </a:lnTo>
                  <a:lnTo>
                    <a:pt x="141284" y="9670"/>
                  </a:lnTo>
                  <a:lnTo>
                    <a:pt x="137306" y="3670"/>
                  </a:lnTo>
                  <a:lnTo>
                    <a:pt x="131285" y="794"/>
                  </a:lnTo>
                  <a:lnTo>
                    <a:pt x="123901" y="0"/>
                  </a:lnTo>
                  <a:lnTo>
                    <a:pt x="118979" y="5089"/>
                  </a:lnTo>
                  <a:lnTo>
                    <a:pt x="113509" y="25717"/>
                  </a:lnTo>
                  <a:lnTo>
                    <a:pt x="115796" y="63541"/>
                  </a:lnTo>
                  <a:lnTo>
                    <a:pt x="126697" y="86891"/>
                  </a:lnTo>
                  <a:lnTo>
                    <a:pt x="142774" y="106256"/>
                  </a:lnTo>
                  <a:lnTo>
                    <a:pt x="179899" y="1298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773726" y="16449748"/>
              <a:ext cx="405658" cy="348941"/>
            </a:xfrm>
            <a:custGeom>
              <a:avLst/>
              <a:gdLst/>
              <a:ahLst/>
              <a:cxnLst/>
              <a:rect l="0" t="0" r="0" b="0"/>
              <a:pathLst>
                <a:path w="405658" h="348941">
                  <a:moveTo>
                    <a:pt x="51826" y="197298"/>
                  </a:moveTo>
                  <a:lnTo>
                    <a:pt x="4298" y="258897"/>
                  </a:lnTo>
                  <a:lnTo>
                    <a:pt x="0" y="284582"/>
                  </a:lnTo>
                  <a:lnTo>
                    <a:pt x="426" y="299296"/>
                  </a:lnTo>
                  <a:lnTo>
                    <a:pt x="4080" y="310227"/>
                  </a:lnTo>
                  <a:lnTo>
                    <a:pt x="17127" y="325369"/>
                  </a:lnTo>
                  <a:lnTo>
                    <a:pt x="54151" y="340209"/>
                  </a:lnTo>
                  <a:lnTo>
                    <a:pt x="78694" y="342064"/>
                  </a:lnTo>
                  <a:lnTo>
                    <a:pt x="121909" y="334102"/>
                  </a:lnTo>
                  <a:lnTo>
                    <a:pt x="174485" y="301051"/>
                  </a:lnTo>
                  <a:lnTo>
                    <a:pt x="187966" y="284972"/>
                  </a:lnTo>
                  <a:lnTo>
                    <a:pt x="209497" y="230352"/>
                  </a:lnTo>
                  <a:lnTo>
                    <a:pt x="220551" y="184731"/>
                  </a:lnTo>
                  <a:lnTo>
                    <a:pt x="223067" y="132786"/>
                  </a:lnTo>
                  <a:lnTo>
                    <a:pt x="214370" y="77011"/>
                  </a:lnTo>
                  <a:lnTo>
                    <a:pt x="192184" y="15407"/>
                  </a:lnTo>
                  <a:lnTo>
                    <a:pt x="185836" y="5271"/>
                  </a:lnTo>
                  <a:lnTo>
                    <a:pt x="178234" y="760"/>
                  </a:lnTo>
                  <a:lnTo>
                    <a:pt x="169796" y="0"/>
                  </a:lnTo>
                  <a:lnTo>
                    <a:pt x="160802" y="1739"/>
                  </a:lnTo>
                  <a:lnTo>
                    <a:pt x="154804" y="8516"/>
                  </a:lnTo>
                  <a:lnTo>
                    <a:pt x="148141" y="31021"/>
                  </a:lnTo>
                  <a:lnTo>
                    <a:pt x="144987" y="85409"/>
                  </a:lnTo>
                  <a:lnTo>
                    <a:pt x="151194" y="136064"/>
                  </a:lnTo>
                  <a:lnTo>
                    <a:pt x="163355" y="191067"/>
                  </a:lnTo>
                  <a:lnTo>
                    <a:pt x="171037" y="219241"/>
                  </a:lnTo>
                  <a:lnTo>
                    <a:pt x="201421" y="276226"/>
                  </a:lnTo>
                  <a:lnTo>
                    <a:pt x="217161" y="287792"/>
                  </a:lnTo>
                  <a:lnTo>
                    <a:pt x="226076" y="287956"/>
                  </a:lnTo>
                  <a:lnTo>
                    <a:pt x="244968" y="279152"/>
                  </a:lnTo>
                  <a:lnTo>
                    <a:pt x="258606" y="264005"/>
                  </a:lnTo>
                  <a:lnTo>
                    <a:pt x="281881" y="226825"/>
                  </a:lnTo>
                  <a:lnTo>
                    <a:pt x="290564" y="220352"/>
                  </a:lnTo>
                  <a:lnTo>
                    <a:pt x="312195" y="213160"/>
                  </a:lnTo>
                  <a:lnTo>
                    <a:pt x="322007" y="214613"/>
                  </a:lnTo>
                  <a:lnTo>
                    <a:pt x="338900" y="225212"/>
                  </a:lnTo>
                  <a:lnTo>
                    <a:pt x="361040" y="250126"/>
                  </a:lnTo>
                  <a:lnTo>
                    <a:pt x="384444" y="306694"/>
                  </a:lnTo>
                  <a:lnTo>
                    <a:pt x="395253" y="332304"/>
                  </a:lnTo>
                  <a:lnTo>
                    <a:pt x="405657" y="348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175244" y="17304161"/>
              <a:ext cx="191199" cy="333613"/>
            </a:xfrm>
            <a:custGeom>
              <a:avLst/>
              <a:gdLst/>
              <a:ahLst/>
              <a:cxnLst/>
              <a:rect l="0" t="0" r="0" b="0"/>
              <a:pathLst>
                <a:path w="191199" h="333613">
                  <a:moveTo>
                    <a:pt x="160875" y="0"/>
                  </a:moveTo>
                  <a:lnTo>
                    <a:pt x="108886" y="13993"/>
                  </a:lnTo>
                  <a:lnTo>
                    <a:pt x="51936" y="44318"/>
                  </a:lnTo>
                  <a:lnTo>
                    <a:pt x="7979" y="77573"/>
                  </a:lnTo>
                  <a:lnTo>
                    <a:pt x="2781" y="86537"/>
                  </a:lnTo>
                  <a:lnTo>
                    <a:pt x="0" y="108478"/>
                  </a:lnTo>
                  <a:lnTo>
                    <a:pt x="5325" y="118372"/>
                  </a:lnTo>
                  <a:lnTo>
                    <a:pt x="26218" y="135357"/>
                  </a:lnTo>
                  <a:lnTo>
                    <a:pt x="83146" y="163443"/>
                  </a:lnTo>
                  <a:lnTo>
                    <a:pt x="126176" y="183968"/>
                  </a:lnTo>
                  <a:lnTo>
                    <a:pt x="176442" y="224002"/>
                  </a:lnTo>
                  <a:lnTo>
                    <a:pt x="189510" y="243334"/>
                  </a:lnTo>
                  <a:lnTo>
                    <a:pt x="191198" y="253208"/>
                  </a:lnTo>
                  <a:lnTo>
                    <a:pt x="187083" y="273165"/>
                  </a:lnTo>
                  <a:lnTo>
                    <a:pt x="171774" y="290272"/>
                  </a:lnTo>
                  <a:lnTo>
                    <a:pt x="115840" y="324244"/>
                  </a:lnTo>
                  <a:lnTo>
                    <a:pt x="90109" y="3336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453144" y="17345637"/>
              <a:ext cx="166041" cy="259333"/>
            </a:xfrm>
            <a:custGeom>
              <a:avLst/>
              <a:gdLst/>
              <a:ahLst/>
              <a:cxnLst/>
              <a:rect l="0" t="0" r="0" b="0"/>
              <a:pathLst>
                <a:path w="166041" h="259333">
                  <a:moveTo>
                    <a:pt x="24508" y="79837"/>
                  </a:moveTo>
                  <a:lnTo>
                    <a:pt x="60494" y="87840"/>
                  </a:lnTo>
                  <a:lnTo>
                    <a:pt x="83186" y="86764"/>
                  </a:lnTo>
                  <a:lnTo>
                    <a:pt x="125212" y="67768"/>
                  </a:lnTo>
                  <a:lnTo>
                    <a:pt x="143401" y="54254"/>
                  </a:lnTo>
                  <a:lnTo>
                    <a:pt x="155230" y="37015"/>
                  </a:lnTo>
                  <a:lnTo>
                    <a:pt x="156586" y="27701"/>
                  </a:lnTo>
                  <a:lnTo>
                    <a:pt x="152103" y="8364"/>
                  </a:lnTo>
                  <a:lnTo>
                    <a:pt x="144393" y="2983"/>
                  </a:lnTo>
                  <a:lnTo>
                    <a:pt x="120849" y="0"/>
                  </a:lnTo>
                  <a:lnTo>
                    <a:pt x="100650" y="5414"/>
                  </a:lnTo>
                  <a:lnTo>
                    <a:pt x="69377" y="27194"/>
                  </a:lnTo>
                  <a:lnTo>
                    <a:pt x="35742" y="61201"/>
                  </a:lnTo>
                  <a:lnTo>
                    <a:pt x="15952" y="103365"/>
                  </a:lnTo>
                  <a:lnTo>
                    <a:pt x="0" y="159817"/>
                  </a:lnTo>
                  <a:lnTo>
                    <a:pt x="1634" y="180534"/>
                  </a:lnTo>
                  <a:lnTo>
                    <a:pt x="14235" y="216507"/>
                  </a:lnTo>
                  <a:lnTo>
                    <a:pt x="28928" y="233437"/>
                  </a:lnTo>
                  <a:lnTo>
                    <a:pt x="65819" y="253458"/>
                  </a:lnTo>
                  <a:lnTo>
                    <a:pt x="111633" y="259332"/>
                  </a:lnTo>
                  <a:lnTo>
                    <a:pt x="166040" y="2516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636480" y="17395146"/>
              <a:ext cx="275879" cy="303285"/>
            </a:xfrm>
            <a:custGeom>
              <a:avLst/>
              <a:gdLst/>
              <a:ahLst/>
              <a:cxnLst/>
              <a:rect l="0" t="0" r="0" b="0"/>
              <a:pathLst>
                <a:path w="275879" h="303285">
                  <a:moveTo>
                    <a:pt x="195002" y="0"/>
                  </a:moveTo>
                  <a:lnTo>
                    <a:pt x="147700" y="2246"/>
                  </a:lnTo>
                  <a:lnTo>
                    <a:pt x="89099" y="21994"/>
                  </a:lnTo>
                  <a:lnTo>
                    <a:pt x="67059" y="35610"/>
                  </a:lnTo>
                  <a:lnTo>
                    <a:pt x="21497" y="84500"/>
                  </a:lnTo>
                  <a:lnTo>
                    <a:pt x="224" y="131899"/>
                  </a:lnTo>
                  <a:lnTo>
                    <a:pt x="0" y="140726"/>
                  </a:lnTo>
                  <a:lnTo>
                    <a:pt x="5743" y="156524"/>
                  </a:lnTo>
                  <a:lnTo>
                    <a:pt x="13789" y="160513"/>
                  </a:lnTo>
                  <a:lnTo>
                    <a:pt x="37707" y="161950"/>
                  </a:lnTo>
                  <a:lnTo>
                    <a:pt x="77381" y="156442"/>
                  </a:lnTo>
                  <a:lnTo>
                    <a:pt x="98170" y="147785"/>
                  </a:lnTo>
                  <a:lnTo>
                    <a:pt x="154939" y="115872"/>
                  </a:lnTo>
                  <a:lnTo>
                    <a:pt x="189710" y="79800"/>
                  </a:lnTo>
                  <a:lnTo>
                    <a:pt x="194844" y="80159"/>
                  </a:lnTo>
                  <a:lnTo>
                    <a:pt x="198267" y="87137"/>
                  </a:lnTo>
                  <a:lnTo>
                    <a:pt x="209126" y="146765"/>
                  </a:lnTo>
                  <a:lnTo>
                    <a:pt x="218782" y="198372"/>
                  </a:lnTo>
                  <a:lnTo>
                    <a:pt x="228757" y="238500"/>
                  </a:lnTo>
                  <a:lnTo>
                    <a:pt x="256086" y="280003"/>
                  </a:lnTo>
                  <a:lnTo>
                    <a:pt x="275878" y="3032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983124" y="17354708"/>
              <a:ext cx="161246" cy="257082"/>
            </a:xfrm>
            <a:custGeom>
              <a:avLst/>
              <a:gdLst/>
              <a:ahLst/>
              <a:cxnLst/>
              <a:rect l="0" t="0" r="0" b="0"/>
              <a:pathLst>
                <a:path w="161246" h="257082">
                  <a:moveTo>
                    <a:pt x="90985" y="0"/>
                  </a:moveTo>
                  <a:lnTo>
                    <a:pt x="33430" y="41435"/>
                  </a:lnTo>
                  <a:lnTo>
                    <a:pt x="16356" y="56232"/>
                  </a:lnTo>
                  <a:lnTo>
                    <a:pt x="13151" y="63323"/>
                  </a:lnTo>
                  <a:lnTo>
                    <a:pt x="13260" y="70298"/>
                  </a:lnTo>
                  <a:lnTo>
                    <a:pt x="15580" y="77194"/>
                  </a:lnTo>
                  <a:lnTo>
                    <a:pt x="30139" y="90846"/>
                  </a:lnTo>
                  <a:lnTo>
                    <a:pt x="81462" y="117915"/>
                  </a:lnTo>
                  <a:lnTo>
                    <a:pt x="135367" y="146021"/>
                  </a:lnTo>
                  <a:lnTo>
                    <a:pt x="154144" y="163747"/>
                  </a:lnTo>
                  <a:lnTo>
                    <a:pt x="158926" y="173191"/>
                  </a:lnTo>
                  <a:lnTo>
                    <a:pt x="161245" y="192671"/>
                  </a:lnTo>
                  <a:lnTo>
                    <a:pt x="155536" y="209564"/>
                  </a:lnTo>
                  <a:lnTo>
                    <a:pt x="150868" y="217215"/>
                  </a:lnTo>
                  <a:lnTo>
                    <a:pt x="136695" y="228710"/>
                  </a:lnTo>
                  <a:lnTo>
                    <a:pt x="82278" y="248866"/>
                  </a:lnTo>
                  <a:lnTo>
                    <a:pt x="44348" y="257081"/>
                  </a:lnTo>
                  <a:lnTo>
                    <a:pt x="0" y="2527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191533" y="17395076"/>
              <a:ext cx="239132" cy="214683"/>
            </a:xfrm>
            <a:custGeom>
              <a:avLst/>
              <a:gdLst/>
              <a:ahLst/>
              <a:cxnLst/>
              <a:rect l="0" t="0" r="0" b="0"/>
              <a:pathLst>
                <a:path w="239132" h="214683">
                  <a:moveTo>
                    <a:pt x="64546" y="30398"/>
                  </a:moveTo>
                  <a:lnTo>
                    <a:pt x="31038" y="92049"/>
                  </a:lnTo>
                  <a:lnTo>
                    <a:pt x="5246" y="150512"/>
                  </a:lnTo>
                  <a:lnTo>
                    <a:pt x="0" y="171397"/>
                  </a:lnTo>
                  <a:lnTo>
                    <a:pt x="1412" y="191913"/>
                  </a:lnTo>
                  <a:lnTo>
                    <a:pt x="6731" y="199853"/>
                  </a:lnTo>
                  <a:lnTo>
                    <a:pt x="24622" y="211674"/>
                  </a:lnTo>
                  <a:lnTo>
                    <a:pt x="50547" y="214682"/>
                  </a:lnTo>
                  <a:lnTo>
                    <a:pt x="102219" y="207459"/>
                  </a:lnTo>
                  <a:lnTo>
                    <a:pt x="165398" y="174574"/>
                  </a:lnTo>
                  <a:lnTo>
                    <a:pt x="212205" y="126095"/>
                  </a:lnTo>
                  <a:lnTo>
                    <a:pt x="227489" y="99565"/>
                  </a:lnTo>
                  <a:lnTo>
                    <a:pt x="239131" y="64996"/>
                  </a:lnTo>
                  <a:lnTo>
                    <a:pt x="237243" y="42405"/>
                  </a:lnTo>
                  <a:lnTo>
                    <a:pt x="233595" y="31663"/>
                  </a:lnTo>
                  <a:lnTo>
                    <a:pt x="217559" y="13737"/>
                  </a:lnTo>
                  <a:lnTo>
                    <a:pt x="206993" y="5811"/>
                  </a:lnTo>
                  <a:lnTo>
                    <a:pt x="186266" y="0"/>
                  </a:lnTo>
                  <a:lnTo>
                    <a:pt x="163575" y="2285"/>
                  </a:lnTo>
                  <a:lnTo>
                    <a:pt x="106240" y="22059"/>
                  </a:lnTo>
                  <a:lnTo>
                    <a:pt x="81953" y="34555"/>
                  </a:lnTo>
                  <a:lnTo>
                    <a:pt x="54437" y="607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472941" y="17345275"/>
              <a:ext cx="236170" cy="302607"/>
            </a:xfrm>
            <a:custGeom>
              <a:avLst/>
              <a:gdLst/>
              <a:ahLst/>
              <a:cxnLst/>
              <a:rect l="0" t="0" r="0" b="0"/>
              <a:pathLst>
                <a:path w="236170" h="302607">
                  <a:moveTo>
                    <a:pt x="15656" y="201511"/>
                  </a:moveTo>
                  <a:lnTo>
                    <a:pt x="6952" y="257795"/>
                  </a:lnTo>
                  <a:lnTo>
                    <a:pt x="0" y="293879"/>
                  </a:lnTo>
                  <a:lnTo>
                    <a:pt x="9961" y="243810"/>
                  </a:lnTo>
                  <a:lnTo>
                    <a:pt x="21478" y="185697"/>
                  </a:lnTo>
                  <a:lnTo>
                    <a:pt x="30910" y="130950"/>
                  </a:lnTo>
                  <a:lnTo>
                    <a:pt x="52070" y="71448"/>
                  </a:lnTo>
                  <a:lnTo>
                    <a:pt x="74854" y="19722"/>
                  </a:lnTo>
                  <a:lnTo>
                    <a:pt x="93262" y="5395"/>
                  </a:lnTo>
                  <a:lnTo>
                    <a:pt x="104461" y="1"/>
                  </a:lnTo>
                  <a:lnTo>
                    <a:pt x="131882" y="0"/>
                  </a:lnTo>
                  <a:lnTo>
                    <a:pt x="147057" y="3144"/>
                  </a:lnTo>
                  <a:lnTo>
                    <a:pt x="172904" y="18620"/>
                  </a:lnTo>
                  <a:lnTo>
                    <a:pt x="194502" y="41597"/>
                  </a:lnTo>
                  <a:lnTo>
                    <a:pt x="218167" y="86111"/>
                  </a:lnTo>
                  <a:lnTo>
                    <a:pt x="231670" y="134869"/>
                  </a:lnTo>
                  <a:lnTo>
                    <a:pt x="236169" y="184886"/>
                  </a:lnTo>
                  <a:lnTo>
                    <a:pt x="234694" y="246113"/>
                  </a:lnTo>
                  <a:lnTo>
                    <a:pt x="227955" y="3026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852537" y="1755689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1031164" y="17860065"/>
            <a:ext cx="8461613" cy="2428912"/>
            <a:chOff x="1031164" y="17860065"/>
            <a:chExt cx="8461613" cy="2428912"/>
          </a:xfrm>
        </p:grpSpPr>
        <p:sp>
          <p:nvSpPr>
            <p:cNvPr id="128" name="Freeform 127"/>
            <p:cNvSpPr/>
            <p:nvPr/>
          </p:nvSpPr>
          <p:spPr>
            <a:xfrm>
              <a:off x="1031164" y="18293273"/>
              <a:ext cx="257592" cy="405912"/>
            </a:xfrm>
            <a:custGeom>
              <a:avLst/>
              <a:gdLst/>
              <a:ahLst/>
              <a:cxnLst/>
              <a:rect l="0" t="0" r="0" b="0"/>
              <a:pathLst>
                <a:path w="257592" h="405912">
                  <a:moveTo>
                    <a:pt x="0" y="34470"/>
                  </a:moveTo>
                  <a:lnTo>
                    <a:pt x="53977" y="17225"/>
                  </a:lnTo>
                  <a:lnTo>
                    <a:pt x="116208" y="4063"/>
                  </a:lnTo>
                  <a:lnTo>
                    <a:pt x="173344" y="0"/>
                  </a:lnTo>
                  <a:lnTo>
                    <a:pt x="223971" y="5909"/>
                  </a:lnTo>
                  <a:lnTo>
                    <a:pt x="236929" y="8690"/>
                  </a:lnTo>
                  <a:lnTo>
                    <a:pt x="244445" y="16160"/>
                  </a:lnTo>
                  <a:lnTo>
                    <a:pt x="248332" y="26756"/>
                  </a:lnTo>
                  <a:lnTo>
                    <a:pt x="249800" y="39437"/>
                  </a:lnTo>
                  <a:lnTo>
                    <a:pt x="245441" y="59517"/>
                  </a:lnTo>
                  <a:lnTo>
                    <a:pt x="241133" y="68017"/>
                  </a:lnTo>
                  <a:lnTo>
                    <a:pt x="224365" y="83452"/>
                  </a:lnTo>
                  <a:lnTo>
                    <a:pt x="161923" y="128313"/>
                  </a:lnTo>
                  <a:lnTo>
                    <a:pt x="131474" y="150640"/>
                  </a:lnTo>
                  <a:lnTo>
                    <a:pt x="70771" y="183551"/>
                  </a:lnTo>
                  <a:lnTo>
                    <a:pt x="60660" y="187774"/>
                  </a:lnTo>
                  <a:lnTo>
                    <a:pt x="58412" y="190589"/>
                  </a:lnTo>
                  <a:lnTo>
                    <a:pt x="61407" y="192467"/>
                  </a:lnTo>
                  <a:lnTo>
                    <a:pt x="76716" y="193430"/>
                  </a:lnTo>
                  <a:lnTo>
                    <a:pt x="120159" y="190886"/>
                  </a:lnTo>
                  <a:lnTo>
                    <a:pt x="172257" y="200533"/>
                  </a:lnTo>
                  <a:lnTo>
                    <a:pt x="214787" y="220713"/>
                  </a:lnTo>
                  <a:lnTo>
                    <a:pt x="245112" y="248034"/>
                  </a:lnTo>
                  <a:lnTo>
                    <a:pt x="254964" y="270546"/>
                  </a:lnTo>
                  <a:lnTo>
                    <a:pt x="257591" y="282838"/>
                  </a:lnTo>
                  <a:lnTo>
                    <a:pt x="254520" y="305485"/>
                  </a:lnTo>
                  <a:lnTo>
                    <a:pt x="244543" y="326781"/>
                  </a:lnTo>
                  <a:lnTo>
                    <a:pt x="206477" y="372712"/>
                  </a:lnTo>
                  <a:lnTo>
                    <a:pt x="180245" y="389049"/>
                  </a:lnTo>
                  <a:lnTo>
                    <a:pt x="119226" y="403508"/>
                  </a:lnTo>
                  <a:lnTo>
                    <a:pt x="76638" y="405911"/>
                  </a:lnTo>
                  <a:lnTo>
                    <a:pt x="53157" y="402493"/>
                  </a:lnTo>
                  <a:lnTo>
                    <a:pt x="34484" y="394234"/>
                  </a:lnTo>
                  <a:lnTo>
                    <a:pt x="10110" y="3781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486090" y="18631027"/>
              <a:ext cx="10110" cy="10109"/>
            </a:xfrm>
            <a:custGeom>
              <a:avLst/>
              <a:gdLst/>
              <a:ahLst/>
              <a:cxnLst/>
              <a:rect l="0" t="0" r="0" b="0"/>
              <a:pathLst>
                <a:path w="10110" h="10109">
                  <a:moveTo>
                    <a:pt x="0" y="0"/>
                  </a:moveTo>
                  <a:lnTo>
                    <a:pt x="10109" y="101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135050" y="18249529"/>
              <a:ext cx="317537" cy="402712"/>
            </a:xfrm>
            <a:custGeom>
              <a:avLst/>
              <a:gdLst/>
              <a:ahLst/>
              <a:cxnLst/>
              <a:rect l="0" t="0" r="0" b="0"/>
              <a:pathLst>
                <a:path w="317537" h="402712">
                  <a:moveTo>
                    <a:pt x="28373" y="108541"/>
                  </a:moveTo>
                  <a:lnTo>
                    <a:pt x="12273" y="103176"/>
                  </a:lnTo>
                  <a:lnTo>
                    <a:pt x="7530" y="106089"/>
                  </a:lnTo>
                  <a:lnTo>
                    <a:pt x="2260" y="121305"/>
                  </a:lnTo>
                  <a:lnTo>
                    <a:pt x="0" y="181580"/>
                  </a:lnTo>
                  <a:lnTo>
                    <a:pt x="6211" y="239084"/>
                  </a:lnTo>
                  <a:lnTo>
                    <a:pt x="15969" y="300297"/>
                  </a:lnTo>
                  <a:lnTo>
                    <a:pt x="28585" y="351770"/>
                  </a:lnTo>
                  <a:lnTo>
                    <a:pt x="41894" y="399838"/>
                  </a:lnTo>
                  <a:lnTo>
                    <a:pt x="44127" y="402711"/>
                  </a:lnTo>
                  <a:lnTo>
                    <a:pt x="45615" y="400133"/>
                  </a:lnTo>
                  <a:lnTo>
                    <a:pt x="46146" y="381917"/>
                  </a:lnTo>
                  <a:lnTo>
                    <a:pt x="41252" y="329701"/>
                  </a:lnTo>
                  <a:lnTo>
                    <a:pt x="39303" y="278785"/>
                  </a:lnTo>
                  <a:lnTo>
                    <a:pt x="35649" y="217762"/>
                  </a:lnTo>
                  <a:lnTo>
                    <a:pt x="33524" y="168610"/>
                  </a:lnTo>
                  <a:lnTo>
                    <a:pt x="42870" y="107053"/>
                  </a:lnTo>
                  <a:lnTo>
                    <a:pt x="56656" y="60820"/>
                  </a:lnTo>
                  <a:lnTo>
                    <a:pt x="86278" y="21743"/>
                  </a:lnTo>
                  <a:lnTo>
                    <a:pt x="111429" y="6318"/>
                  </a:lnTo>
                  <a:lnTo>
                    <a:pt x="150956" y="0"/>
                  </a:lnTo>
                  <a:lnTo>
                    <a:pt x="187505" y="3495"/>
                  </a:lnTo>
                  <a:lnTo>
                    <a:pt x="219676" y="17010"/>
                  </a:lnTo>
                  <a:lnTo>
                    <a:pt x="245184" y="35242"/>
                  </a:lnTo>
                  <a:lnTo>
                    <a:pt x="287653" y="88987"/>
                  </a:lnTo>
                  <a:lnTo>
                    <a:pt x="308010" y="118849"/>
                  </a:lnTo>
                  <a:lnTo>
                    <a:pt x="317536" y="170505"/>
                  </a:lnTo>
                  <a:lnTo>
                    <a:pt x="312684" y="226120"/>
                  </a:lnTo>
                  <a:lnTo>
                    <a:pt x="297913" y="269556"/>
                  </a:lnTo>
                  <a:lnTo>
                    <a:pt x="260591" y="327889"/>
                  </a:lnTo>
                  <a:lnTo>
                    <a:pt x="246154" y="341945"/>
                  </a:lnTo>
                  <a:lnTo>
                    <a:pt x="199624" y="363877"/>
                  </a:lnTo>
                  <a:lnTo>
                    <a:pt x="153624" y="369162"/>
                  </a:lnTo>
                  <a:lnTo>
                    <a:pt x="128597" y="364408"/>
                  </a:lnTo>
                  <a:lnTo>
                    <a:pt x="68811" y="3309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483709" y="18397962"/>
              <a:ext cx="167392" cy="214838"/>
            </a:xfrm>
            <a:custGeom>
              <a:avLst/>
              <a:gdLst/>
              <a:ahLst/>
              <a:cxnLst/>
              <a:rect l="0" t="0" r="0" b="0"/>
              <a:pathLst>
                <a:path w="167392" h="214838">
                  <a:moveTo>
                    <a:pt x="13326" y="91533"/>
                  </a:moveTo>
                  <a:lnTo>
                    <a:pt x="30591" y="106552"/>
                  </a:lnTo>
                  <a:lnTo>
                    <a:pt x="46834" y="114308"/>
                  </a:lnTo>
                  <a:lnTo>
                    <a:pt x="80292" y="119622"/>
                  </a:lnTo>
                  <a:lnTo>
                    <a:pt x="105617" y="111879"/>
                  </a:lnTo>
                  <a:lnTo>
                    <a:pt x="147752" y="84818"/>
                  </a:lnTo>
                  <a:lnTo>
                    <a:pt x="160312" y="65334"/>
                  </a:lnTo>
                  <a:lnTo>
                    <a:pt x="167391" y="42821"/>
                  </a:lnTo>
                  <a:lnTo>
                    <a:pt x="166794" y="21580"/>
                  </a:lnTo>
                  <a:lnTo>
                    <a:pt x="162815" y="13446"/>
                  </a:lnTo>
                  <a:lnTo>
                    <a:pt x="149408" y="1413"/>
                  </a:lnTo>
                  <a:lnTo>
                    <a:pt x="138869" y="0"/>
                  </a:lnTo>
                  <a:lnTo>
                    <a:pt x="112182" y="4423"/>
                  </a:lnTo>
                  <a:lnTo>
                    <a:pt x="81682" y="19545"/>
                  </a:lnTo>
                  <a:lnTo>
                    <a:pt x="51249" y="45903"/>
                  </a:lnTo>
                  <a:lnTo>
                    <a:pt x="6262" y="104037"/>
                  </a:lnTo>
                  <a:lnTo>
                    <a:pt x="1877" y="113348"/>
                  </a:lnTo>
                  <a:lnTo>
                    <a:pt x="0" y="138671"/>
                  </a:lnTo>
                  <a:lnTo>
                    <a:pt x="1072" y="153285"/>
                  </a:lnTo>
                  <a:lnTo>
                    <a:pt x="11250" y="178510"/>
                  </a:lnTo>
                  <a:lnTo>
                    <a:pt x="27006" y="198709"/>
                  </a:lnTo>
                  <a:lnTo>
                    <a:pt x="45241" y="211431"/>
                  </a:lnTo>
                  <a:lnTo>
                    <a:pt x="70569" y="214837"/>
                  </a:lnTo>
                  <a:lnTo>
                    <a:pt x="107418" y="213435"/>
                  </a:lnTo>
                  <a:lnTo>
                    <a:pt x="134639" y="2128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744954" y="18388400"/>
              <a:ext cx="141227" cy="215183"/>
            </a:xfrm>
            <a:custGeom>
              <a:avLst/>
              <a:gdLst/>
              <a:ahLst/>
              <a:cxnLst/>
              <a:rect l="0" t="0" r="0" b="0"/>
              <a:pathLst>
                <a:path w="141227" h="215183">
                  <a:moveTo>
                    <a:pt x="116021" y="0"/>
                  </a:moveTo>
                  <a:lnTo>
                    <a:pt x="85984" y="9193"/>
                  </a:lnTo>
                  <a:lnTo>
                    <a:pt x="27188" y="51267"/>
                  </a:lnTo>
                  <a:lnTo>
                    <a:pt x="5774" y="66218"/>
                  </a:lnTo>
                  <a:lnTo>
                    <a:pt x="962" y="73351"/>
                  </a:lnTo>
                  <a:lnTo>
                    <a:pt x="0" y="80352"/>
                  </a:lnTo>
                  <a:lnTo>
                    <a:pt x="1606" y="87266"/>
                  </a:lnTo>
                  <a:lnTo>
                    <a:pt x="7169" y="92999"/>
                  </a:lnTo>
                  <a:lnTo>
                    <a:pt x="36467" y="106434"/>
                  </a:lnTo>
                  <a:lnTo>
                    <a:pt x="99790" y="124498"/>
                  </a:lnTo>
                  <a:lnTo>
                    <a:pt x="129059" y="140103"/>
                  </a:lnTo>
                  <a:lnTo>
                    <a:pt x="134823" y="148442"/>
                  </a:lnTo>
                  <a:lnTo>
                    <a:pt x="141226" y="169689"/>
                  </a:lnTo>
                  <a:lnTo>
                    <a:pt x="139564" y="179398"/>
                  </a:lnTo>
                  <a:lnTo>
                    <a:pt x="128731" y="196179"/>
                  </a:lnTo>
                  <a:lnTo>
                    <a:pt x="109688" y="208128"/>
                  </a:lnTo>
                  <a:lnTo>
                    <a:pt x="98320" y="212889"/>
                  </a:lnTo>
                  <a:lnTo>
                    <a:pt x="73707" y="215182"/>
                  </a:lnTo>
                  <a:lnTo>
                    <a:pt x="35145" y="2122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965515" y="18398508"/>
              <a:ext cx="330167" cy="201931"/>
            </a:xfrm>
            <a:custGeom>
              <a:avLst/>
              <a:gdLst/>
              <a:ahLst/>
              <a:cxnLst/>
              <a:rect l="0" t="0" r="0" b="0"/>
              <a:pathLst>
                <a:path w="330167" h="201931">
                  <a:moveTo>
                    <a:pt x="77430" y="0"/>
                  </a:moveTo>
                  <a:lnTo>
                    <a:pt x="61289" y="18388"/>
                  </a:lnTo>
                  <a:lnTo>
                    <a:pt x="31350" y="80567"/>
                  </a:lnTo>
                  <a:lnTo>
                    <a:pt x="4306" y="142630"/>
                  </a:lnTo>
                  <a:lnTo>
                    <a:pt x="0" y="167108"/>
                  </a:lnTo>
                  <a:lnTo>
                    <a:pt x="4077" y="186973"/>
                  </a:lnTo>
                  <a:lnTo>
                    <a:pt x="8309" y="195416"/>
                  </a:lnTo>
                  <a:lnTo>
                    <a:pt x="15624" y="199921"/>
                  </a:lnTo>
                  <a:lnTo>
                    <a:pt x="35733" y="201930"/>
                  </a:lnTo>
                  <a:lnTo>
                    <a:pt x="72314" y="191379"/>
                  </a:lnTo>
                  <a:lnTo>
                    <a:pt x="135305" y="150220"/>
                  </a:lnTo>
                  <a:lnTo>
                    <a:pt x="187503" y="93856"/>
                  </a:lnTo>
                  <a:lnTo>
                    <a:pt x="194619" y="86161"/>
                  </a:lnTo>
                  <a:lnTo>
                    <a:pt x="201610" y="83276"/>
                  </a:lnTo>
                  <a:lnTo>
                    <a:pt x="208518" y="83600"/>
                  </a:lnTo>
                  <a:lnTo>
                    <a:pt x="215369" y="86061"/>
                  </a:lnTo>
                  <a:lnTo>
                    <a:pt x="225977" y="97783"/>
                  </a:lnTo>
                  <a:lnTo>
                    <a:pt x="241940" y="132767"/>
                  </a:lnTo>
                  <a:lnTo>
                    <a:pt x="247113" y="167517"/>
                  </a:lnTo>
                  <a:lnTo>
                    <a:pt x="246716" y="171213"/>
                  </a:lnTo>
                  <a:lnTo>
                    <a:pt x="245327" y="169183"/>
                  </a:lnTo>
                  <a:lnTo>
                    <a:pt x="233043" y="113598"/>
                  </a:lnTo>
                  <a:lnTo>
                    <a:pt x="232852" y="52687"/>
                  </a:lnTo>
                  <a:lnTo>
                    <a:pt x="238615" y="26787"/>
                  </a:lnTo>
                  <a:lnTo>
                    <a:pt x="248664" y="7787"/>
                  </a:lnTo>
                  <a:lnTo>
                    <a:pt x="256736" y="2946"/>
                  </a:lnTo>
                  <a:lnTo>
                    <a:pt x="277686" y="560"/>
                  </a:lnTo>
                  <a:lnTo>
                    <a:pt x="298979" y="6240"/>
                  </a:lnTo>
                  <a:lnTo>
                    <a:pt x="330166" y="20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396776" y="18509714"/>
              <a:ext cx="10110" cy="50546"/>
            </a:xfrm>
            <a:custGeom>
              <a:avLst/>
              <a:gdLst/>
              <a:ahLst/>
              <a:cxnLst/>
              <a:rect l="0" t="0" r="0" b="0"/>
              <a:pathLst>
                <a:path w="10110" h="50546">
                  <a:moveTo>
                    <a:pt x="0" y="0"/>
                  </a:moveTo>
                  <a:lnTo>
                    <a:pt x="10109" y="505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416995" y="182064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518090" y="18307524"/>
              <a:ext cx="232653" cy="291385"/>
            </a:xfrm>
            <a:custGeom>
              <a:avLst/>
              <a:gdLst/>
              <a:ahLst/>
              <a:cxnLst/>
              <a:rect l="0" t="0" r="0" b="0"/>
              <a:pathLst>
                <a:path w="232653" h="291385">
                  <a:moveTo>
                    <a:pt x="0" y="0"/>
                  </a:moveTo>
                  <a:lnTo>
                    <a:pt x="10997" y="60975"/>
                  </a:lnTo>
                  <a:lnTo>
                    <a:pt x="17486" y="115418"/>
                  </a:lnTo>
                  <a:lnTo>
                    <a:pt x="19409" y="165996"/>
                  </a:lnTo>
                  <a:lnTo>
                    <a:pt x="19979" y="220669"/>
                  </a:lnTo>
                  <a:lnTo>
                    <a:pt x="14804" y="284093"/>
                  </a:lnTo>
                  <a:lnTo>
                    <a:pt x="14363" y="290490"/>
                  </a:lnTo>
                  <a:lnTo>
                    <a:pt x="15191" y="291384"/>
                  </a:lnTo>
                  <a:lnTo>
                    <a:pt x="19107" y="282270"/>
                  </a:lnTo>
                  <a:lnTo>
                    <a:pt x="37266" y="222486"/>
                  </a:lnTo>
                  <a:lnTo>
                    <a:pt x="59309" y="171871"/>
                  </a:lnTo>
                  <a:lnTo>
                    <a:pt x="85768" y="139494"/>
                  </a:lnTo>
                  <a:lnTo>
                    <a:pt x="114900" y="118337"/>
                  </a:lnTo>
                  <a:lnTo>
                    <a:pt x="142800" y="104637"/>
                  </a:lnTo>
                  <a:lnTo>
                    <a:pt x="170927" y="100049"/>
                  </a:lnTo>
                  <a:lnTo>
                    <a:pt x="196157" y="102876"/>
                  </a:lnTo>
                  <a:lnTo>
                    <a:pt x="214859" y="111621"/>
                  </a:lnTo>
                  <a:lnTo>
                    <a:pt x="227664" y="128988"/>
                  </a:lnTo>
                  <a:lnTo>
                    <a:pt x="232652" y="139910"/>
                  </a:lnTo>
                  <a:lnTo>
                    <a:pt x="232202" y="164024"/>
                  </a:lnTo>
                  <a:lnTo>
                    <a:pt x="228937" y="176746"/>
                  </a:lnTo>
                  <a:lnTo>
                    <a:pt x="213328" y="199867"/>
                  </a:lnTo>
                  <a:lnTo>
                    <a:pt x="156738" y="251644"/>
                  </a:lnTo>
                  <a:lnTo>
                    <a:pt x="144929" y="258747"/>
                  </a:lnTo>
                  <a:lnTo>
                    <a:pt x="119828" y="263645"/>
                  </a:lnTo>
                  <a:lnTo>
                    <a:pt x="80875" y="2628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801154" y="18361715"/>
              <a:ext cx="181971" cy="208656"/>
            </a:xfrm>
            <a:custGeom>
              <a:avLst/>
              <a:gdLst/>
              <a:ahLst/>
              <a:cxnLst/>
              <a:rect l="0" t="0" r="0" b="0"/>
              <a:pathLst>
                <a:path w="181971" h="208656">
                  <a:moveTo>
                    <a:pt x="0" y="147999"/>
                  </a:moveTo>
                  <a:lnTo>
                    <a:pt x="16100" y="153364"/>
                  </a:lnTo>
                  <a:lnTo>
                    <a:pt x="47579" y="151336"/>
                  </a:lnTo>
                  <a:lnTo>
                    <a:pt x="69447" y="140495"/>
                  </a:lnTo>
                  <a:lnTo>
                    <a:pt x="110944" y="106079"/>
                  </a:lnTo>
                  <a:lnTo>
                    <a:pt x="136089" y="71427"/>
                  </a:lnTo>
                  <a:lnTo>
                    <a:pt x="147033" y="32703"/>
                  </a:lnTo>
                  <a:lnTo>
                    <a:pt x="143603" y="12137"/>
                  </a:lnTo>
                  <a:lnTo>
                    <a:pt x="139543" y="3507"/>
                  </a:lnTo>
                  <a:lnTo>
                    <a:pt x="132344" y="0"/>
                  </a:lnTo>
                  <a:lnTo>
                    <a:pt x="112362" y="2094"/>
                  </a:lnTo>
                  <a:lnTo>
                    <a:pt x="86585" y="15904"/>
                  </a:lnTo>
                  <a:lnTo>
                    <a:pt x="64720" y="34224"/>
                  </a:lnTo>
                  <a:lnTo>
                    <a:pt x="49380" y="59247"/>
                  </a:lnTo>
                  <a:lnTo>
                    <a:pt x="27152" y="117866"/>
                  </a:lnTo>
                  <a:lnTo>
                    <a:pt x="27640" y="153423"/>
                  </a:lnTo>
                  <a:lnTo>
                    <a:pt x="35124" y="173248"/>
                  </a:lnTo>
                  <a:lnTo>
                    <a:pt x="40265" y="181680"/>
                  </a:lnTo>
                  <a:lnTo>
                    <a:pt x="60954" y="194045"/>
                  </a:lnTo>
                  <a:lnTo>
                    <a:pt x="107173" y="204327"/>
                  </a:lnTo>
                  <a:lnTo>
                    <a:pt x="151571" y="207373"/>
                  </a:lnTo>
                  <a:lnTo>
                    <a:pt x="181970" y="2086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347065" y="18252915"/>
              <a:ext cx="475145" cy="264297"/>
            </a:xfrm>
            <a:custGeom>
              <a:avLst/>
              <a:gdLst/>
              <a:ahLst/>
              <a:cxnLst/>
              <a:rect l="0" t="0" r="0" b="0"/>
              <a:pathLst>
                <a:path w="475145" h="264297">
                  <a:moveTo>
                    <a:pt x="0" y="105155"/>
                  </a:moveTo>
                  <a:lnTo>
                    <a:pt x="0" y="166807"/>
                  </a:lnTo>
                  <a:lnTo>
                    <a:pt x="5366" y="203549"/>
                  </a:lnTo>
                  <a:lnTo>
                    <a:pt x="19437" y="235780"/>
                  </a:lnTo>
                  <a:lnTo>
                    <a:pt x="43201" y="261304"/>
                  </a:lnTo>
                  <a:lnTo>
                    <a:pt x="52389" y="264296"/>
                  </a:lnTo>
                  <a:lnTo>
                    <a:pt x="71585" y="261628"/>
                  </a:lnTo>
                  <a:lnTo>
                    <a:pt x="88353" y="249959"/>
                  </a:lnTo>
                  <a:lnTo>
                    <a:pt x="110424" y="221447"/>
                  </a:lnTo>
                  <a:lnTo>
                    <a:pt x="122090" y="197278"/>
                  </a:lnTo>
                  <a:lnTo>
                    <a:pt x="127274" y="171559"/>
                  </a:lnTo>
                  <a:lnTo>
                    <a:pt x="130904" y="165150"/>
                  </a:lnTo>
                  <a:lnTo>
                    <a:pt x="135570" y="163124"/>
                  </a:lnTo>
                  <a:lnTo>
                    <a:pt x="140927" y="164020"/>
                  </a:lnTo>
                  <a:lnTo>
                    <a:pt x="145622" y="169109"/>
                  </a:lnTo>
                  <a:lnTo>
                    <a:pt x="177452" y="231312"/>
                  </a:lnTo>
                  <a:lnTo>
                    <a:pt x="194564" y="244723"/>
                  </a:lnTo>
                  <a:lnTo>
                    <a:pt x="216398" y="248436"/>
                  </a:lnTo>
                  <a:lnTo>
                    <a:pt x="228511" y="247853"/>
                  </a:lnTo>
                  <a:lnTo>
                    <a:pt x="237709" y="244095"/>
                  </a:lnTo>
                  <a:lnTo>
                    <a:pt x="250925" y="230934"/>
                  </a:lnTo>
                  <a:lnTo>
                    <a:pt x="268562" y="185832"/>
                  </a:lnTo>
                  <a:lnTo>
                    <a:pt x="278268" y="139045"/>
                  </a:lnTo>
                  <a:lnTo>
                    <a:pt x="281644" y="84119"/>
                  </a:lnTo>
                  <a:lnTo>
                    <a:pt x="282643" y="32901"/>
                  </a:lnTo>
                  <a:lnTo>
                    <a:pt x="282940" y="0"/>
                  </a:lnTo>
                  <a:lnTo>
                    <a:pt x="283054" y="62767"/>
                  </a:lnTo>
                  <a:lnTo>
                    <a:pt x="283062" y="115547"/>
                  </a:lnTo>
                  <a:lnTo>
                    <a:pt x="291135" y="177997"/>
                  </a:lnTo>
                  <a:lnTo>
                    <a:pt x="306542" y="240110"/>
                  </a:lnTo>
                  <a:lnTo>
                    <a:pt x="312195" y="252413"/>
                  </a:lnTo>
                  <a:lnTo>
                    <a:pt x="318211" y="257244"/>
                  </a:lnTo>
                  <a:lnTo>
                    <a:pt x="324468" y="257095"/>
                  </a:lnTo>
                  <a:lnTo>
                    <a:pt x="330886" y="253627"/>
                  </a:lnTo>
                  <a:lnTo>
                    <a:pt x="350651" y="227276"/>
                  </a:lnTo>
                  <a:lnTo>
                    <a:pt x="370509" y="172297"/>
                  </a:lnTo>
                  <a:lnTo>
                    <a:pt x="382211" y="148475"/>
                  </a:lnTo>
                  <a:lnTo>
                    <a:pt x="390723" y="141899"/>
                  </a:lnTo>
                  <a:lnTo>
                    <a:pt x="412162" y="137587"/>
                  </a:lnTo>
                  <a:lnTo>
                    <a:pt x="421923" y="141379"/>
                  </a:lnTo>
                  <a:lnTo>
                    <a:pt x="438760" y="157575"/>
                  </a:lnTo>
                  <a:lnTo>
                    <a:pt x="455502" y="186586"/>
                  </a:lnTo>
                  <a:lnTo>
                    <a:pt x="475144" y="2466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830035" y="18342068"/>
              <a:ext cx="133707" cy="117098"/>
            </a:xfrm>
            <a:custGeom>
              <a:avLst/>
              <a:gdLst/>
              <a:ahLst/>
              <a:cxnLst/>
              <a:rect l="0" t="0" r="0" b="0"/>
              <a:pathLst>
                <a:path w="133707" h="117098">
                  <a:moveTo>
                    <a:pt x="93268" y="26113"/>
                  </a:moveTo>
                  <a:lnTo>
                    <a:pt x="82535" y="10013"/>
                  </a:lnTo>
                  <a:lnTo>
                    <a:pt x="74880" y="5269"/>
                  </a:lnTo>
                  <a:lnTo>
                    <a:pt x="54393" y="0"/>
                  </a:lnTo>
                  <a:lnTo>
                    <a:pt x="43762" y="1964"/>
                  </a:lnTo>
                  <a:lnTo>
                    <a:pt x="22965" y="13134"/>
                  </a:lnTo>
                  <a:lnTo>
                    <a:pt x="8480" y="32327"/>
                  </a:lnTo>
                  <a:lnTo>
                    <a:pt x="3044" y="43735"/>
                  </a:lnTo>
                  <a:lnTo>
                    <a:pt x="0" y="68393"/>
                  </a:lnTo>
                  <a:lnTo>
                    <a:pt x="762" y="81259"/>
                  </a:lnTo>
                  <a:lnTo>
                    <a:pt x="5762" y="88711"/>
                  </a:lnTo>
                  <a:lnTo>
                    <a:pt x="13588" y="92557"/>
                  </a:lnTo>
                  <a:lnTo>
                    <a:pt x="23299" y="93997"/>
                  </a:lnTo>
                  <a:lnTo>
                    <a:pt x="33143" y="91588"/>
                  </a:lnTo>
                  <a:lnTo>
                    <a:pt x="53067" y="79925"/>
                  </a:lnTo>
                  <a:lnTo>
                    <a:pt x="77862" y="54414"/>
                  </a:lnTo>
                  <a:lnTo>
                    <a:pt x="94070" y="25512"/>
                  </a:lnTo>
                  <a:lnTo>
                    <a:pt x="98296" y="24589"/>
                  </a:lnTo>
                  <a:lnTo>
                    <a:pt x="102236" y="29590"/>
                  </a:lnTo>
                  <a:lnTo>
                    <a:pt x="123497" y="87075"/>
                  </a:lnTo>
                  <a:lnTo>
                    <a:pt x="133706" y="1170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024398" y="18165992"/>
              <a:ext cx="70767" cy="303285"/>
            </a:xfrm>
            <a:custGeom>
              <a:avLst/>
              <a:gdLst/>
              <a:ahLst/>
              <a:cxnLst/>
              <a:rect l="0" t="0" r="0" b="0"/>
              <a:pathLst>
                <a:path w="70767" h="303285">
                  <a:moveTo>
                    <a:pt x="0" y="0"/>
                  </a:moveTo>
                  <a:lnTo>
                    <a:pt x="2246" y="33407"/>
                  </a:lnTo>
                  <a:lnTo>
                    <a:pt x="18998" y="95920"/>
                  </a:lnTo>
                  <a:lnTo>
                    <a:pt x="29967" y="147112"/>
                  </a:lnTo>
                  <a:lnTo>
                    <a:pt x="43736" y="199298"/>
                  </a:lnTo>
                  <a:lnTo>
                    <a:pt x="57273" y="250127"/>
                  </a:lnTo>
                  <a:lnTo>
                    <a:pt x="70766" y="3032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983960" y="18297413"/>
              <a:ext cx="101096" cy="13008"/>
            </a:xfrm>
            <a:custGeom>
              <a:avLst/>
              <a:gdLst/>
              <a:ahLst/>
              <a:cxnLst/>
              <a:rect l="0" t="0" r="0" b="0"/>
              <a:pathLst>
                <a:path w="101096" h="13008">
                  <a:moveTo>
                    <a:pt x="0" y="0"/>
                  </a:moveTo>
                  <a:lnTo>
                    <a:pt x="10734" y="10733"/>
                  </a:lnTo>
                  <a:lnTo>
                    <a:pt x="30980" y="13007"/>
                  </a:lnTo>
                  <a:lnTo>
                    <a:pt x="91278" y="2363"/>
                  </a:lnTo>
                  <a:lnTo>
                    <a:pt x="10109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246806" y="18226649"/>
              <a:ext cx="1" cy="10110"/>
            </a:xfrm>
            <a:custGeom>
              <a:avLst/>
              <a:gdLst/>
              <a:ahLst/>
              <a:cxnLst/>
              <a:rect l="0" t="0" r="0" b="0"/>
              <a:pathLst>
                <a:path w="1" h="10110">
                  <a:moveTo>
                    <a:pt x="0" y="0"/>
                  </a:moveTo>
                  <a:lnTo>
                    <a:pt x="0" y="101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306816" y="18256977"/>
              <a:ext cx="158013" cy="238514"/>
            </a:xfrm>
            <a:custGeom>
              <a:avLst/>
              <a:gdLst/>
              <a:ahLst/>
              <a:cxnLst/>
              <a:rect l="0" t="0" r="0" b="0"/>
              <a:pathLst>
                <a:path w="158013" h="238514">
                  <a:moveTo>
                    <a:pt x="111851" y="0"/>
                  </a:moveTo>
                  <a:lnTo>
                    <a:pt x="62857" y="13993"/>
                  </a:lnTo>
                  <a:lnTo>
                    <a:pt x="31435" y="34474"/>
                  </a:lnTo>
                  <a:lnTo>
                    <a:pt x="13207" y="52389"/>
                  </a:lnTo>
                  <a:lnTo>
                    <a:pt x="1362" y="71585"/>
                  </a:lnTo>
                  <a:lnTo>
                    <a:pt x="0" y="80298"/>
                  </a:lnTo>
                  <a:lnTo>
                    <a:pt x="1339" y="88353"/>
                  </a:lnTo>
                  <a:lnTo>
                    <a:pt x="4478" y="95971"/>
                  </a:lnTo>
                  <a:lnTo>
                    <a:pt x="19947" y="107428"/>
                  </a:lnTo>
                  <a:lnTo>
                    <a:pt x="71855" y="123937"/>
                  </a:lnTo>
                  <a:lnTo>
                    <a:pt x="132823" y="146086"/>
                  </a:lnTo>
                  <a:lnTo>
                    <a:pt x="153372" y="158908"/>
                  </a:lnTo>
                  <a:lnTo>
                    <a:pt x="157504" y="166595"/>
                  </a:lnTo>
                  <a:lnTo>
                    <a:pt x="158012" y="175090"/>
                  </a:lnTo>
                  <a:lnTo>
                    <a:pt x="156104" y="184122"/>
                  </a:lnTo>
                  <a:lnTo>
                    <a:pt x="144998" y="200149"/>
                  </a:lnTo>
                  <a:lnTo>
                    <a:pt x="116804" y="221802"/>
                  </a:lnTo>
                  <a:lnTo>
                    <a:pt x="92710" y="233372"/>
                  </a:lnTo>
                  <a:lnTo>
                    <a:pt x="67025" y="238513"/>
                  </a:lnTo>
                  <a:lnTo>
                    <a:pt x="56131" y="236514"/>
                  </a:lnTo>
                  <a:lnTo>
                    <a:pt x="38037" y="225307"/>
                  </a:lnTo>
                  <a:lnTo>
                    <a:pt x="28497" y="215085"/>
                  </a:lnTo>
                  <a:lnTo>
                    <a:pt x="20865" y="2021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794586" y="18105335"/>
              <a:ext cx="220539" cy="333488"/>
            </a:xfrm>
            <a:custGeom>
              <a:avLst/>
              <a:gdLst/>
              <a:ahLst/>
              <a:cxnLst/>
              <a:rect l="0" t="0" r="0" b="0"/>
              <a:pathLst>
                <a:path w="220539" h="333488">
                  <a:moveTo>
                    <a:pt x="38568" y="0"/>
                  </a:moveTo>
                  <a:lnTo>
                    <a:pt x="43935" y="16100"/>
                  </a:lnTo>
                  <a:lnTo>
                    <a:pt x="40793" y="66750"/>
                  </a:lnTo>
                  <a:lnTo>
                    <a:pt x="36012" y="121187"/>
                  </a:lnTo>
                  <a:lnTo>
                    <a:pt x="24584" y="175205"/>
                  </a:lnTo>
                  <a:lnTo>
                    <a:pt x="18458" y="229143"/>
                  </a:lnTo>
                  <a:lnTo>
                    <a:pt x="4440" y="291175"/>
                  </a:lnTo>
                  <a:lnTo>
                    <a:pt x="0" y="328276"/>
                  </a:lnTo>
                  <a:lnTo>
                    <a:pt x="500" y="333425"/>
                  </a:lnTo>
                  <a:lnTo>
                    <a:pt x="1957" y="333487"/>
                  </a:lnTo>
                  <a:lnTo>
                    <a:pt x="29379" y="279763"/>
                  </a:lnTo>
                  <a:lnTo>
                    <a:pt x="56648" y="223304"/>
                  </a:lnTo>
                  <a:lnTo>
                    <a:pt x="95963" y="167198"/>
                  </a:lnTo>
                  <a:lnTo>
                    <a:pt x="116106" y="145517"/>
                  </a:lnTo>
                  <a:lnTo>
                    <a:pt x="125081" y="141942"/>
                  </a:lnTo>
                  <a:lnTo>
                    <a:pt x="147036" y="140967"/>
                  </a:lnTo>
                  <a:lnTo>
                    <a:pt x="156934" y="144525"/>
                  </a:lnTo>
                  <a:lnTo>
                    <a:pt x="173923" y="157465"/>
                  </a:lnTo>
                  <a:lnTo>
                    <a:pt x="185967" y="180439"/>
                  </a:lnTo>
                  <a:lnTo>
                    <a:pt x="205377" y="243340"/>
                  </a:lnTo>
                  <a:lnTo>
                    <a:pt x="212426" y="292775"/>
                  </a:lnTo>
                  <a:lnTo>
                    <a:pt x="220538" y="3133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058040" y="18246868"/>
              <a:ext cx="179493" cy="192079"/>
            </a:xfrm>
            <a:custGeom>
              <a:avLst/>
              <a:gdLst/>
              <a:ahLst/>
              <a:cxnLst/>
              <a:rect l="0" t="0" r="0" b="0"/>
              <a:pathLst>
                <a:path w="179493" h="192079">
                  <a:moveTo>
                    <a:pt x="98617" y="0"/>
                  </a:moveTo>
                  <a:lnTo>
                    <a:pt x="53066" y="28142"/>
                  </a:lnTo>
                  <a:lnTo>
                    <a:pt x="14653" y="84500"/>
                  </a:lnTo>
                  <a:lnTo>
                    <a:pt x="3097" y="113400"/>
                  </a:lnTo>
                  <a:lnTo>
                    <a:pt x="0" y="137267"/>
                  </a:lnTo>
                  <a:lnTo>
                    <a:pt x="3667" y="145428"/>
                  </a:lnTo>
                  <a:lnTo>
                    <a:pt x="10605" y="150869"/>
                  </a:lnTo>
                  <a:lnTo>
                    <a:pt x="19724" y="154497"/>
                  </a:lnTo>
                  <a:lnTo>
                    <a:pt x="28049" y="153545"/>
                  </a:lnTo>
                  <a:lnTo>
                    <a:pt x="43290" y="143501"/>
                  </a:lnTo>
                  <a:lnTo>
                    <a:pt x="64501" y="118901"/>
                  </a:lnTo>
                  <a:lnTo>
                    <a:pt x="87565" y="62445"/>
                  </a:lnTo>
                  <a:lnTo>
                    <a:pt x="91249" y="51741"/>
                  </a:lnTo>
                  <a:lnTo>
                    <a:pt x="94828" y="49096"/>
                  </a:lnTo>
                  <a:lnTo>
                    <a:pt x="98337" y="51826"/>
                  </a:lnTo>
                  <a:lnTo>
                    <a:pt x="126812" y="110095"/>
                  </a:lnTo>
                  <a:lnTo>
                    <a:pt x="147369" y="151421"/>
                  </a:lnTo>
                  <a:lnTo>
                    <a:pt x="179492" y="1920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288079" y="18210788"/>
              <a:ext cx="187663" cy="379117"/>
            </a:xfrm>
            <a:custGeom>
              <a:avLst/>
              <a:gdLst/>
              <a:ahLst/>
              <a:cxnLst/>
              <a:rect l="0" t="0" r="0" b="0"/>
              <a:pathLst>
                <a:path w="187663" h="379117">
                  <a:moveTo>
                    <a:pt x="0" y="56299"/>
                  </a:moveTo>
                  <a:lnTo>
                    <a:pt x="2996" y="106277"/>
                  </a:lnTo>
                  <a:lnTo>
                    <a:pt x="8704" y="168763"/>
                  </a:lnTo>
                  <a:lnTo>
                    <a:pt x="10956" y="223250"/>
                  </a:lnTo>
                  <a:lnTo>
                    <a:pt x="21052" y="276611"/>
                  </a:lnTo>
                  <a:lnTo>
                    <a:pt x="30576" y="325637"/>
                  </a:lnTo>
                  <a:lnTo>
                    <a:pt x="43857" y="377088"/>
                  </a:lnTo>
                  <a:lnTo>
                    <a:pt x="47210" y="379116"/>
                  </a:lnTo>
                  <a:lnTo>
                    <a:pt x="50569" y="374850"/>
                  </a:lnTo>
                  <a:lnTo>
                    <a:pt x="53932" y="366391"/>
                  </a:lnTo>
                  <a:lnTo>
                    <a:pt x="52381" y="313584"/>
                  </a:lnTo>
                  <a:lnTo>
                    <a:pt x="50910" y="258720"/>
                  </a:lnTo>
                  <a:lnTo>
                    <a:pt x="50619" y="199250"/>
                  </a:lnTo>
                  <a:lnTo>
                    <a:pt x="55936" y="150074"/>
                  </a:lnTo>
                  <a:lnTo>
                    <a:pt x="61971" y="91214"/>
                  </a:lnTo>
                  <a:lnTo>
                    <a:pt x="76522" y="52167"/>
                  </a:lnTo>
                  <a:lnTo>
                    <a:pt x="96186" y="25370"/>
                  </a:lnTo>
                  <a:lnTo>
                    <a:pt x="113516" y="10353"/>
                  </a:lnTo>
                  <a:lnTo>
                    <a:pt x="135446" y="2179"/>
                  </a:lnTo>
                  <a:lnTo>
                    <a:pt x="147584" y="0"/>
                  </a:lnTo>
                  <a:lnTo>
                    <a:pt x="157923" y="1917"/>
                  </a:lnTo>
                  <a:lnTo>
                    <a:pt x="175401" y="13033"/>
                  </a:lnTo>
                  <a:lnTo>
                    <a:pt x="184667" y="32202"/>
                  </a:lnTo>
                  <a:lnTo>
                    <a:pt x="187662" y="55699"/>
                  </a:lnTo>
                  <a:lnTo>
                    <a:pt x="181910" y="94186"/>
                  </a:lnTo>
                  <a:lnTo>
                    <a:pt x="166476" y="131799"/>
                  </a:lnTo>
                  <a:lnTo>
                    <a:pt x="146552" y="158171"/>
                  </a:lnTo>
                  <a:lnTo>
                    <a:pt x="119806" y="179090"/>
                  </a:lnTo>
                  <a:lnTo>
                    <a:pt x="100425" y="188752"/>
                  </a:lnTo>
                  <a:lnTo>
                    <a:pt x="90539" y="189532"/>
                  </a:lnTo>
                  <a:lnTo>
                    <a:pt x="70568" y="184407"/>
                  </a:lnTo>
                  <a:lnTo>
                    <a:pt x="40438" y="1675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571144" y="18146063"/>
              <a:ext cx="636897" cy="381916"/>
            </a:xfrm>
            <a:custGeom>
              <a:avLst/>
              <a:gdLst/>
              <a:ahLst/>
              <a:cxnLst/>
              <a:rect l="0" t="0" r="0" b="0"/>
              <a:pathLst>
                <a:path w="636897" h="381916">
                  <a:moveTo>
                    <a:pt x="0" y="131133"/>
                  </a:moveTo>
                  <a:lnTo>
                    <a:pt x="8071" y="180682"/>
                  </a:lnTo>
                  <a:lnTo>
                    <a:pt x="16120" y="241542"/>
                  </a:lnTo>
                  <a:lnTo>
                    <a:pt x="19004" y="301634"/>
                  </a:lnTo>
                  <a:lnTo>
                    <a:pt x="18736" y="353262"/>
                  </a:lnTo>
                  <a:lnTo>
                    <a:pt x="14692" y="379253"/>
                  </a:lnTo>
                  <a:lnTo>
                    <a:pt x="13165" y="381915"/>
                  </a:lnTo>
                  <a:lnTo>
                    <a:pt x="5145" y="320819"/>
                  </a:lnTo>
                  <a:lnTo>
                    <a:pt x="1525" y="272580"/>
                  </a:lnTo>
                  <a:lnTo>
                    <a:pt x="5819" y="224464"/>
                  </a:lnTo>
                  <a:lnTo>
                    <a:pt x="10385" y="164836"/>
                  </a:lnTo>
                  <a:lnTo>
                    <a:pt x="19052" y="118903"/>
                  </a:lnTo>
                  <a:lnTo>
                    <a:pt x="42545" y="61419"/>
                  </a:lnTo>
                  <a:lnTo>
                    <a:pt x="49705" y="53206"/>
                  </a:lnTo>
                  <a:lnTo>
                    <a:pt x="69643" y="41084"/>
                  </a:lnTo>
                  <a:lnTo>
                    <a:pt x="106128" y="33311"/>
                  </a:lnTo>
                  <a:lnTo>
                    <a:pt x="116807" y="35590"/>
                  </a:lnTo>
                  <a:lnTo>
                    <a:pt x="134661" y="47109"/>
                  </a:lnTo>
                  <a:lnTo>
                    <a:pt x="151977" y="72538"/>
                  </a:lnTo>
                  <a:lnTo>
                    <a:pt x="154412" y="91611"/>
                  </a:lnTo>
                  <a:lnTo>
                    <a:pt x="150626" y="112444"/>
                  </a:lnTo>
                  <a:lnTo>
                    <a:pt x="135864" y="147186"/>
                  </a:lnTo>
                  <a:lnTo>
                    <a:pt x="104162" y="187427"/>
                  </a:lnTo>
                  <a:lnTo>
                    <a:pt x="62427" y="214060"/>
                  </a:lnTo>
                  <a:lnTo>
                    <a:pt x="41224" y="223403"/>
                  </a:lnTo>
                  <a:lnTo>
                    <a:pt x="33099" y="222974"/>
                  </a:lnTo>
                  <a:lnTo>
                    <a:pt x="26559" y="219320"/>
                  </a:lnTo>
                  <a:lnTo>
                    <a:pt x="21076" y="213512"/>
                  </a:lnTo>
                  <a:lnTo>
                    <a:pt x="20790" y="206271"/>
                  </a:lnTo>
                  <a:lnTo>
                    <a:pt x="29459" y="189240"/>
                  </a:lnTo>
                  <a:lnTo>
                    <a:pt x="58652" y="166072"/>
                  </a:lnTo>
                  <a:lnTo>
                    <a:pt x="114594" y="146189"/>
                  </a:lnTo>
                  <a:lnTo>
                    <a:pt x="166415" y="131445"/>
                  </a:lnTo>
                  <a:lnTo>
                    <a:pt x="219335" y="117715"/>
                  </a:lnTo>
                  <a:lnTo>
                    <a:pt x="268063" y="96115"/>
                  </a:lnTo>
                  <a:lnTo>
                    <a:pt x="308935" y="63563"/>
                  </a:lnTo>
                  <a:lnTo>
                    <a:pt x="312668" y="55758"/>
                  </a:lnTo>
                  <a:lnTo>
                    <a:pt x="313819" y="38098"/>
                  </a:lnTo>
                  <a:lnTo>
                    <a:pt x="307592" y="22013"/>
                  </a:lnTo>
                  <a:lnTo>
                    <a:pt x="302786" y="14579"/>
                  </a:lnTo>
                  <a:lnTo>
                    <a:pt x="295089" y="10745"/>
                  </a:lnTo>
                  <a:lnTo>
                    <a:pt x="274555" y="9482"/>
                  </a:lnTo>
                  <a:lnTo>
                    <a:pt x="253447" y="18655"/>
                  </a:lnTo>
                  <a:lnTo>
                    <a:pt x="243101" y="25820"/>
                  </a:lnTo>
                  <a:lnTo>
                    <a:pt x="228610" y="48757"/>
                  </a:lnTo>
                  <a:lnTo>
                    <a:pt x="220671" y="77673"/>
                  </a:lnTo>
                  <a:lnTo>
                    <a:pt x="220887" y="109244"/>
                  </a:lnTo>
                  <a:lnTo>
                    <a:pt x="227723" y="133012"/>
                  </a:lnTo>
                  <a:lnTo>
                    <a:pt x="250416" y="166574"/>
                  </a:lnTo>
                  <a:lnTo>
                    <a:pt x="269304" y="177961"/>
                  </a:lnTo>
                  <a:lnTo>
                    <a:pt x="294921" y="185643"/>
                  </a:lnTo>
                  <a:lnTo>
                    <a:pt x="357297" y="187579"/>
                  </a:lnTo>
                  <a:lnTo>
                    <a:pt x="415859" y="173262"/>
                  </a:lnTo>
                  <a:lnTo>
                    <a:pt x="457329" y="161088"/>
                  </a:lnTo>
                  <a:lnTo>
                    <a:pt x="476961" y="165413"/>
                  </a:lnTo>
                  <a:lnTo>
                    <a:pt x="481972" y="171958"/>
                  </a:lnTo>
                  <a:lnTo>
                    <a:pt x="484545" y="191212"/>
                  </a:lnTo>
                  <a:lnTo>
                    <a:pt x="479289" y="224250"/>
                  </a:lnTo>
                  <a:lnTo>
                    <a:pt x="492654" y="164098"/>
                  </a:lnTo>
                  <a:lnTo>
                    <a:pt x="505603" y="105986"/>
                  </a:lnTo>
                  <a:lnTo>
                    <a:pt x="524586" y="49817"/>
                  </a:lnTo>
                  <a:lnTo>
                    <a:pt x="548578" y="15430"/>
                  </a:lnTo>
                  <a:lnTo>
                    <a:pt x="567315" y="1829"/>
                  </a:lnTo>
                  <a:lnTo>
                    <a:pt x="575906" y="0"/>
                  </a:lnTo>
                  <a:lnTo>
                    <a:pt x="583880" y="1026"/>
                  </a:lnTo>
                  <a:lnTo>
                    <a:pt x="591442" y="3956"/>
                  </a:lnTo>
                  <a:lnTo>
                    <a:pt x="597608" y="10404"/>
                  </a:lnTo>
                  <a:lnTo>
                    <a:pt x="619310" y="60221"/>
                  </a:lnTo>
                  <a:lnTo>
                    <a:pt x="626433" y="114672"/>
                  </a:lnTo>
                  <a:lnTo>
                    <a:pt x="634497" y="157210"/>
                  </a:lnTo>
                  <a:lnTo>
                    <a:pt x="636896" y="1816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349572" y="18226649"/>
              <a:ext cx="10111" cy="90984"/>
            </a:xfrm>
            <a:custGeom>
              <a:avLst/>
              <a:gdLst/>
              <a:ahLst/>
              <a:cxnLst/>
              <a:rect l="0" t="0" r="0" b="0"/>
              <a:pathLst>
                <a:path w="10111" h="90984">
                  <a:moveTo>
                    <a:pt x="0" y="0"/>
                  </a:moveTo>
                  <a:lnTo>
                    <a:pt x="5367" y="59621"/>
                  </a:lnTo>
                  <a:lnTo>
                    <a:pt x="10110" y="909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349572" y="1805478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424901" y="18154532"/>
              <a:ext cx="238065" cy="134084"/>
            </a:xfrm>
            <a:custGeom>
              <a:avLst/>
              <a:gdLst/>
              <a:ahLst/>
              <a:cxnLst/>
              <a:rect l="0" t="0" r="0" b="0"/>
              <a:pathLst>
                <a:path w="238065" h="134084">
                  <a:moveTo>
                    <a:pt x="15656" y="11460"/>
                  </a:moveTo>
                  <a:lnTo>
                    <a:pt x="6952" y="73110"/>
                  </a:lnTo>
                  <a:lnTo>
                    <a:pt x="0" y="114123"/>
                  </a:lnTo>
                  <a:lnTo>
                    <a:pt x="726" y="113601"/>
                  </a:lnTo>
                  <a:lnTo>
                    <a:pt x="29125" y="71630"/>
                  </a:lnTo>
                  <a:lnTo>
                    <a:pt x="71388" y="18315"/>
                  </a:lnTo>
                  <a:lnTo>
                    <a:pt x="98068" y="1009"/>
                  </a:lnTo>
                  <a:lnTo>
                    <a:pt x="106542" y="0"/>
                  </a:lnTo>
                  <a:lnTo>
                    <a:pt x="121948" y="4868"/>
                  </a:lnTo>
                  <a:lnTo>
                    <a:pt x="133289" y="20512"/>
                  </a:lnTo>
                  <a:lnTo>
                    <a:pt x="149721" y="72532"/>
                  </a:lnTo>
                  <a:lnTo>
                    <a:pt x="160342" y="109682"/>
                  </a:lnTo>
                  <a:lnTo>
                    <a:pt x="173193" y="125506"/>
                  </a:lnTo>
                  <a:lnTo>
                    <a:pt x="181338" y="131298"/>
                  </a:lnTo>
                  <a:lnTo>
                    <a:pt x="190137" y="134035"/>
                  </a:lnTo>
                  <a:lnTo>
                    <a:pt x="208900" y="134083"/>
                  </a:lnTo>
                  <a:lnTo>
                    <a:pt x="222481" y="130361"/>
                  </a:lnTo>
                  <a:lnTo>
                    <a:pt x="238064" y="1226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571980" y="18146650"/>
              <a:ext cx="205209" cy="436973"/>
            </a:xfrm>
            <a:custGeom>
              <a:avLst/>
              <a:gdLst/>
              <a:ahLst/>
              <a:cxnLst/>
              <a:rect l="0" t="0" r="0" b="0"/>
              <a:pathLst>
                <a:path w="205209" h="436973">
                  <a:moveTo>
                    <a:pt x="151642" y="29451"/>
                  </a:moveTo>
                  <a:lnTo>
                    <a:pt x="146275" y="7984"/>
                  </a:lnTo>
                  <a:lnTo>
                    <a:pt x="139078" y="2783"/>
                  </a:lnTo>
                  <a:lnTo>
                    <a:pt x="116103" y="0"/>
                  </a:lnTo>
                  <a:lnTo>
                    <a:pt x="104361" y="4202"/>
                  </a:lnTo>
                  <a:lnTo>
                    <a:pt x="56344" y="44751"/>
                  </a:lnTo>
                  <a:lnTo>
                    <a:pt x="39784" y="71427"/>
                  </a:lnTo>
                  <a:lnTo>
                    <a:pt x="38879" y="81023"/>
                  </a:lnTo>
                  <a:lnTo>
                    <a:pt x="43864" y="100673"/>
                  </a:lnTo>
                  <a:lnTo>
                    <a:pt x="50584" y="106138"/>
                  </a:lnTo>
                  <a:lnTo>
                    <a:pt x="70033" y="109214"/>
                  </a:lnTo>
                  <a:lnTo>
                    <a:pt x="90659" y="103841"/>
                  </a:lnTo>
                  <a:lnTo>
                    <a:pt x="141489" y="79144"/>
                  </a:lnTo>
                  <a:lnTo>
                    <a:pt x="161732" y="78870"/>
                  </a:lnTo>
                  <a:lnTo>
                    <a:pt x="169602" y="82616"/>
                  </a:lnTo>
                  <a:lnTo>
                    <a:pt x="181341" y="95765"/>
                  </a:lnTo>
                  <a:lnTo>
                    <a:pt x="201663" y="149401"/>
                  </a:lnTo>
                  <a:lnTo>
                    <a:pt x="205208" y="159964"/>
                  </a:lnTo>
                  <a:lnTo>
                    <a:pt x="202827" y="218396"/>
                  </a:lnTo>
                  <a:lnTo>
                    <a:pt x="193517" y="271897"/>
                  </a:lnTo>
                  <a:lnTo>
                    <a:pt x="170813" y="328371"/>
                  </a:lnTo>
                  <a:lnTo>
                    <a:pt x="136337" y="390011"/>
                  </a:lnTo>
                  <a:lnTo>
                    <a:pt x="94702" y="419680"/>
                  </a:lnTo>
                  <a:lnTo>
                    <a:pt x="61757" y="435005"/>
                  </a:lnTo>
                  <a:lnTo>
                    <a:pt x="40927" y="436972"/>
                  </a:lnTo>
                  <a:lnTo>
                    <a:pt x="22682" y="434103"/>
                  </a:lnTo>
                  <a:lnTo>
                    <a:pt x="0" y="4237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130949" y="17994131"/>
              <a:ext cx="47599" cy="272957"/>
            </a:xfrm>
            <a:custGeom>
              <a:avLst/>
              <a:gdLst/>
              <a:ahLst/>
              <a:cxnLst/>
              <a:rect l="0" t="0" r="0" b="0"/>
              <a:pathLst>
                <a:path w="47599" h="272957">
                  <a:moveTo>
                    <a:pt x="47598" y="0"/>
                  </a:moveTo>
                  <a:lnTo>
                    <a:pt x="36865" y="16100"/>
                  </a:lnTo>
                  <a:lnTo>
                    <a:pt x="25633" y="72444"/>
                  </a:lnTo>
                  <a:lnTo>
                    <a:pt x="10300" y="131436"/>
                  </a:lnTo>
                  <a:lnTo>
                    <a:pt x="0" y="185634"/>
                  </a:lnTo>
                  <a:lnTo>
                    <a:pt x="3000" y="244723"/>
                  </a:lnTo>
                  <a:lnTo>
                    <a:pt x="8307" y="260409"/>
                  </a:lnTo>
                  <a:lnTo>
                    <a:pt x="17270" y="272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026905" y="18095226"/>
              <a:ext cx="111205" cy="15935"/>
            </a:xfrm>
            <a:custGeom>
              <a:avLst/>
              <a:gdLst/>
              <a:ahLst/>
              <a:cxnLst/>
              <a:rect l="0" t="0" r="0" b="0"/>
              <a:pathLst>
                <a:path w="111205" h="15935">
                  <a:moveTo>
                    <a:pt x="0" y="10109"/>
                  </a:moveTo>
                  <a:lnTo>
                    <a:pt x="32284" y="15934"/>
                  </a:lnTo>
                  <a:lnTo>
                    <a:pt x="89690" y="5733"/>
                  </a:lnTo>
                  <a:lnTo>
                    <a:pt x="1112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269532" y="18044497"/>
              <a:ext cx="141451" cy="123339"/>
            </a:xfrm>
            <a:custGeom>
              <a:avLst/>
              <a:gdLst/>
              <a:ahLst/>
              <a:cxnLst/>
              <a:rect l="0" t="0" r="0" b="0"/>
              <a:pathLst>
                <a:path w="141451" h="123339">
                  <a:moveTo>
                    <a:pt x="40438" y="30510"/>
                  </a:moveTo>
                  <a:lnTo>
                    <a:pt x="12297" y="64019"/>
                  </a:lnTo>
                  <a:lnTo>
                    <a:pt x="8461" y="85466"/>
                  </a:lnTo>
                  <a:lnTo>
                    <a:pt x="9011" y="97475"/>
                  </a:lnTo>
                  <a:lnTo>
                    <a:pt x="13870" y="106604"/>
                  </a:lnTo>
                  <a:lnTo>
                    <a:pt x="31251" y="119745"/>
                  </a:lnTo>
                  <a:lnTo>
                    <a:pt x="56948" y="123338"/>
                  </a:lnTo>
                  <a:lnTo>
                    <a:pt x="84844" y="120067"/>
                  </a:lnTo>
                  <a:lnTo>
                    <a:pt x="108475" y="111125"/>
                  </a:lnTo>
                  <a:lnTo>
                    <a:pt x="135357" y="88094"/>
                  </a:lnTo>
                  <a:lnTo>
                    <a:pt x="139662" y="79009"/>
                  </a:lnTo>
                  <a:lnTo>
                    <a:pt x="141450" y="59928"/>
                  </a:lnTo>
                  <a:lnTo>
                    <a:pt x="136142" y="30240"/>
                  </a:lnTo>
                  <a:lnTo>
                    <a:pt x="124534" y="13167"/>
                  </a:lnTo>
                  <a:lnTo>
                    <a:pt x="116721" y="5468"/>
                  </a:lnTo>
                  <a:lnTo>
                    <a:pt x="107019" y="1459"/>
                  </a:lnTo>
                  <a:lnTo>
                    <a:pt x="84258" y="0"/>
                  </a:lnTo>
                  <a:lnTo>
                    <a:pt x="46183" y="10861"/>
                  </a:lnTo>
                  <a:lnTo>
                    <a:pt x="17179" y="28308"/>
                  </a:lnTo>
                  <a:lnTo>
                    <a:pt x="7636" y="38143"/>
                  </a:lnTo>
                  <a:lnTo>
                    <a:pt x="0" y="507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714348" y="17893037"/>
              <a:ext cx="60658" cy="272956"/>
            </a:xfrm>
            <a:custGeom>
              <a:avLst/>
              <a:gdLst/>
              <a:ahLst/>
              <a:cxnLst/>
              <a:rect l="0" t="0" r="0" b="0"/>
              <a:pathLst>
                <a:path w="60658" h="272956">
                  <a:moveTo>
                    <a:pt x="60657" y="0"/>
                  </a:moveTo>
                  <a:lnTo>
                    <a:pt x="46586" y="58312"/>
                  </a:lnTo>
                  <a:lnTo>
                    <a:pt x="36893" y="113504"/>
                  </a:lnTo>
                  <a:lnTo>
                    <a:pt x="22431" y="170567"/>
                  </a:lnTo>
                  <a:lnTo>
                    <a:pt x="5097" y="230598"/>
                  </a:lnTo>
                  <a:lnTo>
                    <a:pt x="0" y="272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643582" y="17860065"/>
              <a:ext cx="677335" cy="255853"/>
            </a:xfrm>
            <a:custGeom>
              <a:avLst/>
              <a:gdLst/>
              <a:ahLst/>
              <a:cxnLst/>
              <a:rect l="0" t="0" r="0" b="0"/>
              <a:pathLst>
                <a:path w="677335" h="255853">
                  <a:moveTo>
                    <a:pt x="0" y="184613"/>
                  </a:moveTo>
                  <a:lnTo>
                    <a:pt x="60903" y="157074"/>
                  </a:lnTo>
                  <a:lnTo>
                    <a:pt x="116603" y="132173"/>
                  </a:lnTo>
                  <a:lnTo>
                    <a:pt x="174236" y="103045"/>
                  </a:lnTo>
                  <a:lnTo>
                    <a:pt x="230376" y="69949"/>
                  </a:lnTo>
                  <a:lnTo>
                    <a:pt x="288613" y="21523"/>
                  </a:lnTo>
                  <a:lnTo>
                    <a:pt x="301631" y="2048"/>
                  </a:lnTo>
                  <a:lnTo>
                    <a:pt x="302181" y="0"/>
                  </a:lnTo>
                  <a:lnTo>
                    <a:pt x="289103" y="17461"/>
                  </a:lnTo>
                  <a:lnTo>
                    <a:pt x="266449" y="74946"/>
                  </a:lnTo>
                  <a:lnTo>
                    <a:pt x="249398" y="132716"/>
                  </a:lnTo>
                  <a:lnTo>
                    <a:pt x="245088" y="190379"/>
                  </a:lnTo>
                  <a:lnTo>
                    <a:pt x="248588" y="222746"/>
                  </a:lnTo>
                  <a:lnTo>
                    <a:pt x="253341" y="234747"/>
                  </a:lnTo>
                  <a:lnTo>
                    <a:pt x="267607" y="251078"/>
                  </a:lnTo>
                  <a:lnTo>
                    <a:pt x="277253" y="254758"/>
                  </a:lnTo>
                  <a:lnTo>
                    <a:pt x="299952" y="255852"/>
                  </a:lnTo>
                  <a:lnTo>
                    <a:pt x="319026" y="249599"/>
                  </a:lnTo>
                  <a:lnTo>
                    <a:pt x="374544" y="225433"/>
                  </a:lnTo>
                  <a:lnTo>
                    <a:pt x="407521" y="218050"/>
                  </a:lnTo>
                  <a:lnTo>
                    <a:pt x="430487" y="214077"/>
                  </a:lnTo>
                  <a:lnTo>
                    <a:pt x="448182" y="204821"/>
                  </a:lnTo>
                  <a:lnTo>
                    <a:pt x="460541" y="190225"/>
                  </a:lnTo>
                  <a:lnTo>
                    <a:pt x="493728" y="129060"/>
                  </a:lnTo>
                  <a:lnTo>
                    <a:pt x="547321" y="88300"/>
                  </a:lnTo>
                  <a:lnTo>
                    <a:pt x="557022" y="71041"/>
                  </a:lnTo>
                  <a:lnTo>
                    <a:pt x="556688" y="63968"/>
                  </a:lnTo>
                  <a:lnTo>
                    <a:pt x="553095" y="58128"/>
                  </a:lnTo>
                  <a:lnTo>
                    <a:pt x="547331" y="53113"/>
                  </a:lnTo>
                  <a:lnTo>
                    <a:pt x="538995" y="50891"/>
                  </a:lnTo>
                  <a:lnTo>
                    <a:pt x="517750" y="51420"/>
                  </a:lnTo>
                  <a:lnTo>
                    <a:pt x="499323" y="58395"/>
                  </a:lnTo>
                  <a:lnTo>
                    <a:pt x="469187" y="81178"/>
                  </a:lnTo>
                  <a:lnTo>
                    <a:pt x="465557" y="88697"/>
                  </a:lnTo>
                  <a:lnTo>
                    <a:pt x="464518" y="106038"/>
                  </a:lnTo>
                  <a:lnTo>
                    <a:pt x="473791" y="124980"/>
                  </a:lnTo>
                  <a:lnTo>
                    <a:pt x="500954" y="154589"/>
                  </a:lnTo>
                  <a:lnTo>
                    <a:pt x="534462" y="178713"/>
                  </a:lnTo>
                  <a:lnTo>
                    <a:pt x="593120" y="201808"/>
                  </a:lnTo>
                  <a:lnTo>
                    <a:pt x="651932" y="226915"/>
                  </a:lnTo>
                  <a:lnTo>
                    <a:pt x="677334" y="235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661264" y="18921121"/>
              <a:ext cx="76994" cy="468115"/>
            </a:xfrm>
            <a:custGeom>
              <a:avLst/>
              <a:gdLst/>
              <a:ahLst/>
              <a:cxnLst/>
              <a:rect l="0" t="0" r="0" b="0"/>
              <a:pathLst>
                <a:path w="76994" h="468115">
                  <a:moveTo>
                    <a:pt x="68288" y="23298"/>
                  </a:moveTo>
                  <a:lnTo>
                    <a:pt x="73655" y="1831"/>
                  </a:lnTo>
                  <a:lnTo>
                    <a:pt x="75236" y="0"/>
                  </a:lnTo>
                  <a:lnTo>
                    <a:pt x="76993" y="9947"/>
                  </a:lnTo>
                  <a:lnTo>
                    <a:pt x="71173" y="59893"/>
                  </a:lnTo>
                  <a:lnTo>
                    <a:pt x="65863" y="117185"/>
                  </a:lnTo>
                  <a:lnTo>
                    <a:pt x="54330" y="176885"/>
                  </a:lnTo>
                  <a:lnTo>
                    <a:pt x="34287" y="238894"/>
                  </a:lnTo>
                  <a:lnTo>
                    <a:pt x="18347" y="298568"/>
                  </a:lnTo>
                  <a:lnTo>
                    <a:pt x="4381" y="358741"/>
                  </a:lnTo>
                  <a:lnTo>
                    <a:pt x="0" y="419717"/>
                  </a:lnTo>
                  <a:lnTo>
                    <a:pt x="7631" y="468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2849533" y="19116280"/>
              <a:ext cx="173194" cy="303284"/>
            </a:xfrm>
            <a:custGeom>
              <a:avLst/>
              <a:gdLst/>
              <a:ahLst/>
              <a:cxnLst/>
              <a:rect l="0" t="0" r="0" b="0"/>
              <a:pathLst>
                <a:path w="173194" h="303284">
                  <a:moveTo>
                    <a:pt x="152974" y="0"/>
                  </a:moveTo>
                  <a:lnTo>
                    <a:pt x="122937" y="9194"/>
                  </a:lnTo>
                  <a:lnTo>
                    <a:pt x="80693" y="43202"/>
                  </a:lnTo>
                  <a:lnTo>
                    <a:pt x="35489" y="101336"/>
                  </a:lnTo>
                  <a:lnTo>
                    <a:pt x="0" y="153068"/>
                  </a:lnTo>
                  <a:lnTo>
                    <a:pt x="444" y="160455"/>
                  </a:lnTo>
                  <a:lnTo>
                    <a:pt x="4110" y="166504"/>
                  </a:lnTo>
                  <a:lnTo>
                    <a:pt x="9924" y="171659"/>
                  </a:lnTo>
                  <a:lnTo>
                    <a:pt x="18293" y="171726"/>
                  </a:lnTo>
                  <a:lnTo>
                    <a:pt x="71448" y="149586"/>
                  </a:lnTo>
                  <a:lnTo>
                    <a:pt x="89033" y="136125"/>
                  </a:lnTo>
                  <a:lnTo>
                    <a:pt x="146107" y="75443"/>
                  </a:lnTo>
                  <a:lnTo>
                    <a:pt x="159657" y="53375"/>
                  </a:lnTo>
                  <a:lnTo>
                    <a:pt x="164169" y="52432"/>
                  </a:lnTo>
                  <a:lnTo>
                    <a:pt x="167177" y="58543"/>
                  </a:lnTo>
                  <a:lnTo>
                    <a:pt x="169396" y="79936"/>
                  </a:lnTo>
                  <a:lnTo>
                    <a:pt x="164663" y="133109"/>
                  </a:lnTo>
                  <a:lnTo>
                    <a:pt x="163552" y="192579"/>
                  </a:lnTo>
                  <a:lnTo>
                    <a:pt x="166218" y="243898"/>
                  </a:lnTo>
                  <a:lnTo>
                    <a:pt x="173193" y="3032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235025" y="19015185"/>
              <a:ext cx="50548" cy="333613"/>
            </a:xfrm>
            <a:custGeom>
              <a:avLst/>
              <a:gdLst/>
              <a:ahLst/>
              <a:cxnLst/>
              <a:rect l="0" t="0" r="0" b="0"/>
              <a:pathLst>
                <a:path w="50548" h="333613">
                  <a:moveTo>
                    <a:pt x="50547" y="0"/>
                  </a:moveTo>
                  <a:lnTo>
                    <a:pt x="39550" y="52974"/>
                  </a:lnTo>
                  <a:lnTo>
                    <a:pt x="33060" y="105933"/>
                  </a:lnTo>
                  <a:lnTo>
                    <a:pt x="25501" y="158713"/>
                  </a:lnTo>
                  <a:lnTo>
                    <a:pt x="20139" y="213030"/>
                  </a:lnTo>
                  <a:lnTo>
                    <a:pt x="12457" y="269305"/>
                  </a:lnTo>
                  <a:lnTo>
                    <a:pt x="2793" y="314793"/>
                  </a:lnTo>
                  <a:lnTo>
                    <a:pt x="0" y="3336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3287819" y="19096061"/>
              <a:ext cx="331366" cy="232518"/>
            </a:xfrm>
            <a:custGeom>
              <a:avLst/>
              <a:gdLst/>
              <a:ahLst/>
              <a:cxnLst/>
              <a:rect l="0" t="0" r="0" b="0"/>
              <a:pathLst>
                <a:path w="331366" h="232518">
                  <a:moveTo>
                    <a:pt x="119066" y="0"/>
                  </a:moveTo>
                  <a:lnTo>
                    <a:pt x="61845" y="47529"/>
                  </a:lnTo>
                  <a:lnTo>
                    <a:pt x="1124" y="107843"/>
                  </a:lnTo>
                  <a:lnTo>
                    <a:pt x="0" y="113456"/>
                  </a:lnTo>
                  <a:lnTo>
                    <a:pt x="2621" y="118321"/>
                  </a:lnTo>
                  <a:lnTo>
                    <a:pt x="7738" y="122688"/>
                  </a:lnTo>
                  <a:lnTo>
                    <a:pt x="68614" y="133268"/>
                  </a:lnTo>
                  <a:lnTo>
                    <a:pt x="122455" y="139900"/>
                  </a:lnTo>
                  <a:lnTo>
                    <a:pt x="177480" y="148158"/>
                  </a:lnTo>
                  <a:lnTo>
                    <a:pt x="235278" y="147958"/>
                  </a:lnTo>
                  <a:lnTo>
                    <a:pt x="258331" y="142141"/>
                  </a:lnTo>
                  <a:lnTo>
                    <a:pt x="279810" y="132068"/>
                  </a:lnTo>
                  <a:lnTo>
                    <a:pt x="305481" y="108399"/>
                  </a:lnTo>
                  <a:lnTo>
                    <a:pt x="321949" y="80044"/>
                  </a:lnTo>
                  <a:lnTo>
                    <a:pt x="324185" y="57292"/>
                  </a:lnTo>
                  <a:lnTo>
                    <a:pt x="323208" y="44933"/>
                  </a:lnTo>
                  <a:lnTo>
                    <a:pt x="316941" y="36695"/>
                  </a:lnTo>
                  <a:lnTo>
                    <a:pt x="295000" y="27541"/>
                  </a:lnTo>
                  <a:lnTo>
                    <a:pt x="284656" y="28471"/>
                  </a:lnTo>
                  <a:lnTo>
                    <a:pt x="267173" y="38489"/>
                  </a:lnTo>
                  <a:lnTo>
                    <a:pt x="237643" y="66554"/>
                  </a:lnTo>
                  <a:lnTo>
                    <a:pt x="223812" y="88363"/>
                  </a:lnTo>
                  <a:lnTo>
                    <a:pt x="219163" y="116030"/>
                  </a:lnTo>
                  <a:lnTo>
                    <a:pt x="225331" y="168820"/>
                  </a:lnTo>
                  <a:lnTo>
                    <a:pt x="239541" y="195921"/>
                  </a:lnTo>
                  <a:lnTo>
                    <a:pt x="268712" y="218180"/>
                  </a:lnTo>
                  <a:lnTo>
                    <a:pt x="331365" y="232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993710" y="18873653"/>
              <a:ext cx="211823" cy="758210"/>
            </a:xfrm>
            <a:custGeom>
              <a:avLst/>
              <a:gdLst/>
              <a:ahLst/>
              <a:cxnLst/>
              <a:rect l="0" t="0" r="0" b="0"/>
              <a:pathLst>
                <a:path w="211823" h="758210">
                  <a:moveTo>
                    <a:pt x="211822" y="0"/>
                  </a:moveTo>
                  <a:lnTo>
                    <a:pt x="163440" y="57576"/>
                  </a:lnTo>
                  <a:lnTo>
                    <a:pt x="119569" y="119355"/>
                  </a:lnTo>
                  <a:lnTo>
                    <a:pt x="87096" y="176383"/>
                  </a:lnTo>
                  <a:lnTo>
                    <a:pt x="52392" y="235075"/>
                  </a:lnTo>
                  <a:lnTo>
                    <a:pt x="33535" y="283823"/>
                  </a:lnTo>
                  <a:lnTo>
                    <a:pt x="17839" y="333837"/>
                  </a:lnTo>
                  <a:lnTo>
                    <a:pt x="4950" y="387221"/>
                  </a:lnTo>
                  <a:lnTo>
                    <a:pt x="1131" y="442728"/>
                  </a:lnTo>
                  <a:lnTo>
                    <a:pt x="0" y="494745"/>
                  </a:lnTo>
                  <a:lnTo>
                    <a:pt x="4985" y="557271"/>
                  </a:lnTo>
                  <a:lnTo>
                    <a:pt x="17909" y="612888"/>
                  </a:lnTo>
                  <a:lnTo>
                    <a:pt x="47348" y="675282"/>
                  </a:lnTo>
                  <a:lnTo>
                    <a:pt x="74911" y="716243"/>
                  </a:lnTo>
                  <a:lnTo>
                    <a:pt x="101987" y="738786"/>
                  </a:lnTo>
                  <a:lnTo>
                    <a:pt x="141056" y="758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379568" y="19084758"/>
              <a:ext cx="258486" cy="275464"/>
            </a:xfrm>
            <a:custGeom>
              <a:avLst/>
              <a:gdLst/>
              <a:ahLst/>
              <a:cxnLst/>
              <a:rect l="0" t="0" r="0" b="0"/>
              <a:pathLst>
                <a:path w="258486" h="275464">
                  <a:moveTo>
                    <a:pt x="139357" y="1193"/>
                  </a:moveTo>
                  <a:lnTo>
                    <a:pt x="123257" y="6560"/>
                  </a:lnTo>
                  <a:lnTo>
                    <a:pt x="97144" y="25998"/>
                  </a:lnTo>
                  <a:lnTo>
                    <a:pt x="52178" y="82472"/>
                  </a:lnTo>
                  <a:lnTo>
                    <a:pt x="16709" y="142761"/>
                  </a:lnTo>
                  <a:lnTo>
                    <a:pt x="2720" y="185418"/>
                  </a:lnTo>
                  <a:lnTo>
                    <a:pt x="0" y="214120"/>
                  </a:lnTo>
                  <a:lnTo>
                    <a:pt x="7778" y="239607"/>
                  </a:lnTo>
                  <a:lnTo>
                    <a:pt x="14570" y="251121"/>
                  </a:lnTo>
                  <a:lnTo>
                    <a:pt x="34098" y="266910"/>
                  </a:lnTo>
                  <a:lnTo>
                    <a:pt x="56631" y="275425"/>
                  </a:lnTo>
                  <a:lnTo>
                    <a:pt x="77878" y="275463"/>
                  </a:lnTo>
                  <a:lnTo>
                    <a:pt x="131748" y="258268"/>
                  </a:lnTo>
                  <a:lnTo>
                    <a:pt x="180346" y="221288"/>
                  </a:lnTo>
                  <a:lnTo>
                    <a:pt x="226429" y="171445"/>
                  </a:lnTo>
                  <a:lnTo>
                    <a:pt x="253292" y="112256"/>
                  </a:lnTo>
                  <a:lnTo>
                    <a:pt x="258485" y="65926"/>
                  </a:lnTo>
                  <a:lnTo>
                    <a:pt x="250713" y="37827"/>
                  </a:lnTo>
                  <a:lnTo>
                    <a:pt x="243923" y="25615"/>
                  </a:lnTo>
                  <a:lnTo>
                    <a:pt x="221401" y="9053"/>
                  </a:lnTo>
                  <a:lnTo>
                    <a:pt x="194917" y="193"/>
                  </a:lnTo>
                  <a:lnTo>
                    <a:pt x="171913" y="0"/>
                  </a:lnTo>
                  <a:lnTo>
                    <a:pt x="115792" y="15975"/>
                  </a:lnTo>
                  <a:lnTo>
                    <a:pt x="68591" y="315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680677" y="19263590"/>
              <a:ext cx="151642" cy="183047"/>
            </a:xfrm>
            <a:custGeom>
              <a:avLst/>
              <a:gdLst/>
              <a:ahLst/>
              <a:cxnLst/>
              <a:rect l="0" t="0" r="0" b="0"/>
              <a:pathLst>
                <a:path w="151642" h="183047">
                  <a:moveTo>
                    <a:pt x="0" y="34660"/>
                  </a:moveTo>
                  <a:lnTo>
                    <a:pt x="60903" y="8245"/>
                  </a:lnTo>
                  <a:lnTo>
                    <a:pt x="91057" y="0"/>
                  </a:lnTo>
                  <a:lnTo>
                    <a:pt x="111236" y="1657"/>
                  </a:lnTo>
                  <a:lnTo>
                    <a:pt x="116841" y="5919"/>
                  </a:lnTo>
                  <a:lnTo>
                    <a:pt x="119455" y="12128"/>
                  </a:lnTo>
                  <a:lnTo>
                    <a:pt x="120075" y="19639"/>
                  </a:lnTo>
                  <a:lnTo>
                    <a:pt x="111776" y="36970"/>
                  </a:lnTo>
                  <a:lnTo>
                    <a:pt x="64059" y="91491"/>
                  </a:lnTo>
                  <a:lnTo>
                    <a:pt x="25326" y="144583"/>
                  </a:lnTo>
                  <a:lnTo>
                    <a:pt x="20254" y="155121"/>
                  </a:lnTo>
                  <a:lnTo>
                    <a:pt x="21365" y="163268"/>
                  </a:lnTo>
                  <a:lnTo>
                    <a:pt x="26600" y="169822"/>
                  </a:lnTo>
                  <a:lnTo>
                    <a:pt x="34582" y="175315"/>
                  </a:lnTo>
                  <a:lnTo>
                    <a:pt x="67284" y="183046"/>
                  </a:lnTo>
                  <a:lnTo>
                    <a:pt x="110515" y="177588"/>
                  </a:lnTo>
                  <a:lnTo>
                    <a:pt x="151641" y="1660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074945" y="19328578"/>
              <a:ext cx="47738" cy="192081"/>
            </a:xfrm>
            <a:custGeom>
              <a:avLst/>
              <a:gdLst/>
              <a:ahLst/>
              <a:cxnLst/>
              <a:rect l="0" t="0" r="0" b="0"/>
              <a:pathLst>
                <a:path w="47738" h="192081">
                  <a:moveTo>
                    <a:pt x="30329" y="0"/>
                  </a:moveTo>
                  <a:lnTo>
                    <a:pt x="41062" y="16100"/>
                  </a:lnTo>
                  <a:lnTo>
                    <a:pt x="47737" y="47580"/>
                  </a:lnTo>
                  <a:lnTo>
                    <a:pt x="40798" y="105417"/>
                  </a:lnTo>
                  <a:lnTo>
                    <a:pt x="18959" y="158279"/>
                  </a:lnTo>
                  <a:lnTo>
                    <a:pt x="0" y="192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418667" y="19106170"/>
              <a:ext cx="10110" cy="10111"/>
            </a:xfrm>
            <a:custGeom>
              <a:avLst/>
              <a:gdLst/>
              <a:ahLst/>
              <a:cxnLst/>
              <a:rect l="0" t="0" r="0" b="0"/>
              <a:pathLst>
                <a:path w="10110" h="10111">
                  <a:moveTo>
                    <a:pt x="10109" y="1011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347900" y="19055623"/>
              <a:ext cx="38837" cy="343723"/>
            </a:xfrm>
            <a:custGeom>
              <a:avLst/>
              <a:gdLst/>
              <a:ahLst/>
              <a:cxnLst/>
              <a:rect l="0" t="0" r="0" b="0"/>
              <a:pathLst>
                <a:path w="38837" h="343723">
                  <a:moveTo>
                    <a:pt x="0" y="0"/>
                  </a:moveTo>
                  <a:lnTo>
                    <a:pt x="15019" y="25336"/>
                  </a:lnTo>
                  <a:lnTo>
                    <a:pt x="25293" y="62047"/>
                  </a:lnTo>
                  <a:lnTo>
                    <a:pt x="32329" y="124707"/>
                  </a:lnTo>
                  <a:lnTo>
                    <a:pt x="38836" y="175901"/>
                  </a:lnTo>
                  <a:lnTo>
                    <a:pt x="33174" y="224578"/>
                  </a:lnTo>
                  <a:lnTo>
                    <a:pt x="27896" y="286613"/>
                  </a:lnTo>
                  <a:lnTo>
                    <a:pt x="20219" y="3437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297353" y="19126389"/>
              <a:ext cx="171862" cy="60658"/>
            </a:xfrm>
            <a:custGeom>
              <a:avLst/>
              <a:gdLst/>
              <a:ahLst/>
              <a:cxnLst/>
              <a:rect l="0" t="0" r="0" b="0"/>
              <a:pathLst>
                <a:path w="171862" h="60658">
                  <a:moveTo>
                    <a:pt x="0" y="60657"/>
                  </a:moveTo>
                  <a:lnTo>
                    <a:pt x="17265" y="45639"/>
                  </a:lnTo>
                  <a:lnTo>
                    <a:pt x="74764" y="23751"/>
                  </a:lnTo>
                  <a:lnTo>
                    <a:pt x="135333" y="10141"/>
                  </a:lnTo>
                  <a:lnTo>
                    <a:pt x="1718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471461" y="19120800"/>
              <a:ext cx="180012" cy="207779"/>
            </a:xfrm>
            <a:custGeom>
              <a:avLst/>
              <a:gdLst/>
              <a:ahLst/>
              <a:cxnLst/>
              <a:rect l="0" t="0" r="0" b="0"/>
              <a:pathLst>
                <a:path w="180012" h="207779">
                  <a:moveTo>
                    <a:pt x="48300" y="106684"/>
                  </a:moveTo>
                  <a:lnTo>
                    <a:pt x="64400" y="112051"/>
                  </a:lnTo>
                  <a:lnTo>
                    <a:pt x="84286" y="108694"/>
                  </a:lnTo>
                  <a:lnTo>
                    <a:pt x="133663" y="88235"/>
                  </a:lnTo>
                  <a:lnTo>
                    <a:pt x="162581" y="63776"/>
                  </a:lnTo>
                  <a:lnTo>
                    <a:pt x="180011" y="35186"/>
                  </a:lnTo>
                  <a:lnTo>
                    <a:pt x="179915" y="26444"/>
                  </a:lnTo>
                  <a:lnTo>
                    <a:pt x="176481" y="18368"/>
                  </a:lnTo>
                  <a:lnTo>
                    <a:pt x="170822" y="10739"/>
                  </a:lnTo>
                  <a:lnTo>
                    <a:pt x="162556" y="5653"/>
                  </a:lnTo>
                  <a:lnTo>
                    <a:pt x="141391" y="0"/>
                  </a:lnTo>
                  <a:lnTo>
                    <a:pt x="98847" y="7552"/>
                  </a:lnTo>
                  <a:lnTo>
                    <a:pt x="51420" y="30231"/>
                  </a:lnTo>
                  <a:lnTo>
                    <a:pt x="34335" y="43125"/>
                  </a:lnTo>
                  <a:lnTo>
                    <a:pt x="17454" y="68381"/>
                  </a:lnTo>
                  <a:lnTo>
                    <a:pt x="2809" y="108229"/>
                  </a:lnTo>
                  <a:lnTo>
                    <a:pt x="0" y="132456"/>
                  </a:lnTo>
                  <a:lnTo>
                    <a:pt x="7738" y="158203"/>
                  </a:lnTo>
                  <a:lnTo>
                    <a:pt x="14519" y="171357"/>
                  </a:lnTo>
                  <a:lnTo>
                    <a:pt x="37031" y="188972"/>
                  </a:lnTo>
                  <a:lnTo>
                    <a:pt x="78285" y="202207"/>
                  </a:lnTo>
                  <a:lnTo>
                    <a:pt x="119066" y="2077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5747855" y="19155575"/>
              <a:ext cx="338037" cy="182751"/>
            </a:xfrm>
            <a:custGeom>
              <a:avLst/>
              <a:gdLst/>
              <a:ahLst/>
              <a:cxnLst/>
              <a:rect l="0" t="0" r="0" b="0"/>
              <a:pathLst>
                <a:path w="338037" h="182751">
                  <a:moveTo>
                    <a:pt x="14533" y="41580"/>
                  </a:moveTo>
                  <a:lnTo>
                    <a:pt x="6531" y="104567"/>
                  </a:lnTo>
                  <a:lnTo>
                    <a:pt x="2053" y="153476"/>
                  </a:lnTo>
                  <a:lnTo>
                    <a:pt x="0" y="178927"/>
                  </a:lnTo>
                  <a:lnTo>
                    <a:pt x="2597" y="182569"/>
                  </a:lnTo>
                  <a:lnTo>
                    <a:pt x="6576" y="182750"/>
                  </a:lnTo>
                  <a:lnTo>
                    <a:pt x="16987" y="167976"/>
                  </a:lnTo>
                  <a:lnTo>
                    <a:pt x="40483" y="113016"/>
                  </a:lnTo>
                  <a:lnTo>
                    <a:pt x="63869" y="50625"/>
                  </a:lnTo>
                  <a:lnTo>
                    <a:pt x="79144" y="26130"/>
                  </a:lnTo>
                  <a:lnTo>
                    <a:pt x="100162" y="9252"/>
                  </a:lnTo>
                  <a:lnTo>
                    <a:pt x="123356" y="254"/>
                  </a:lnTo>
                  <a:lnTo>
                    <a:pt x="144898" y="0"/>
                  </a:lnTo>
                  <a:lnTo>
                    <a:pt x="154237" y="5996"/>
                  </a:lnTo>
                  <a:lnTo>
                    <a:pt x="170604" y="27637"/>
                  </a:lnTo>
                  <a:lnTo>
                    <a:pt x="187082" y="71397"/>
                  </a:lnTo>
                  <a:lnTo>
                    <a:pt x="195765" y="127515"/>
                  </a:lnTo>
                  <a:lnTo>
                    <a:pt x="198258" y="129198"/>
                  </a:lnTo>
                  <a:lnTo>
                    <a:pt x="201043" y="126950"/>
                  </a:lnTo>
                  <a:lnTo>
                    <a:pt x="224877" y="71058"/>
                  </a:lnTo>
                  <a:lnTo>
                    <a:pt x="245292" y="23191"/>
                  </a:lnTo>
                  <a:lnTo>
                    <a:pt x="252617" y="18089"/>
                  </a:lnTo>
                  <a:lnTo>
                    <a:pt x="260871" y="16932"/>
                  </a:lnTo>
                  <a:lnTo>
                    <a:pt x="269743" y="18410"/>
                  </a:lnTo>
                  <a:lnTo>
                    <a:pt x="285592" y="29035"/>
                  </a:lnTo>
                  <a:lnTo>
                    <a:pt x="299001" y="44991"/>
                  </a:lnTo>
                  <a:lnTo>
                    <a:pt x="320484" y="92577"/>
                  </a:lnTo>
                  <a:lnTo>
                    <a:pt x="334948" y="152747"/>
                  </a:lnTo>
                  <a:lnTo>
                    <a:pt x="338036" y="1730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166766" y="19085409"/>
              <a:ext cx="177150" cy="330678"/>
            </a:xfrm>
            <a:custGeom>
              <a:avLst/>
              <a:gdLst/>
              <a:ahLst/>
              <a:cxnLst/>
              <a:rect l="0" t="0" r="0" b="0"/>
              <a:pathLst>
                <a:path w="177150" h="330678">
                  <a:moveTo>
                    <a:pt x="0" y="131965"/>
                  </a:moveTo>
                  <a:lnTo>
                    <a:pt x="14071" y="184911"/>
                  </a:lnTo>
                  <a:lnTo>
                    <a:pt x="27075" y="247679"/>
                  </a:lnTo>
                  <a:lnTo>
                    <a:pt x="37465" y="311165"/>
                  </a:lnTo>
                  <a:lnTo>
                    <a:pt x="39116" y="330677"/>
                  </a:lnTo>
                  <a:lnTo>
                    <a:pt x="39557" y="329589"/>
                  </a:lnTo>
                  <a:lnTo>
                    <a:pt x="40263" y="274093"/>
                  </a:lnTo>
                  <a:lnTo>
                    <a:pt x="40386" y="223750"/>
                  </a:lnTo>
                  <a:lnTo>
                    <a:pt x="40423" y="175011"/>
                  </a:lnTo>
                  <a:lnTo>
                    <a:pt x="45799" y="125000"/>
                  </a:lnTo>
                  <a:lnTo>
                    <a:pt x="58804" y="73927"/>
                  </a:lnTo>
                  <a:lnTo>
                    <a:pt x="81841" y="34384"/>
                  </a:lnTo>
                  <a:lnTo>
                    <a:pt x="108025" y="4606"/>
                  </a:lnTo>
                  <a:lnTo>
                    <a:pt x="116947" y="1004"/>
                  </a:lnTo>
                  <a:lnTo>
                    <a:pt x="138843" y="0"/>
                  </a:lnTo>
                  <a:lnTo>
                    <a:pt x="157560" y="6292"/>
                  </a:lnTo>
                  <a:lnTo>
                    <a:pt x="165697" y="11115"/>
                  </a:lnTo>
                  <a:lnTo>
                    <a:pt x="171122" y="19947"/>
                  </a:lnTo>
                  <a:lnTo>
                    <a:pt x="177149" y="44736"/>
                  </a:lnTo>
                  <a:lnTo>
                    <a:pt x="173837" y="65490"/>
                  </a:lnTo>
                  <a:lnTo>
                    <a:pt x="148038" y="107850"/>
                  </a:lnTo>
                  <a:lnTo>
                    <a:pt x="102421" y="150291"/>
                  </a:lnTo>
                  <a:lnTo>
                    <a:pt x="63421" y="171967"/>
                  </a:lnTo>
                  <a:lnTo>
                    <a:pt x="26779" y="178265"/>
                  </a:lnTo>
                  <a:lnTo>
                    <a:pt x="0" y="1724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490269" y="19247703"/>
              <a:ext cx="20219" cy="151643"/>
            </a:xfrm>
            <a:custGeom>
              <a:avLst/>
              <a:gdLst/>
              <a:ahLst/>
              <a:cxnLst/>
              <a:rect l="0" t="0" r="0" b="0"/>
              <a:pathLst>
                <a:path w="20219" h="151643">
                  <a:moveTo>
                    <a:pt x="20218" y="0"/>
                  </a:moveTo>
                  <a:lnTo>
                    <a:pt x="17223" y="40993"/>
                  </a:lnTo>
                  <a:lnTo>
                    <a:pt x="6147" y="91718"/>
                  </a:lnTo>
                  <a:lnTo>
                    <a:pt x="0" y="151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6736731" y="19040146"/>
              <a:ext cx="127588" cy="227777"/>
            </a:xfrm>
            <a:custGeom>
              <a:avLst/>
              <a:gdLst/>
              <a:ahLst/>
              <a:cxnLst/>
              <a:rect l="0" t="0" r="0" b="0"/>
              <a:pathLst>
                <a:path w="127588" h="227777">
                  <a:moveTo>
                    <a:pt x="127587" y="5367"/>
                  </a:moveTo>
                  <a:lnTo>
                    <a:pt x="111487" y="0"/>
                  </a:lnTo>
                  <a:lnTo>
                    <a:pt x="91600" y="3357"/>
                  </a:lnTo>
                  <a:lnTo>
                    <a:pt x="61135" y="17877"/>
                  </a:lnTo>
                  <a:lnTo>
                    <a:pt x="37880" y="39403"/>
                  </a:lnTo>
                  <a:lnTo>
                    <a:pt x="16762" y="73112"/>
                  </a:lnTo>
                  <a:lnTo>
                    <a:pt x="5319" y="102873"/>
                  </a:lnTo>
                  <a:lnTo>
                    <a:pt x="0" y="148957"/>
                  </a:lnTo>
                  <a:lnTo>
                    <a:pt x="2737" y="173650"/>
                  </a:lnTo>
                  <a:lnTo>
                    <a:pt x="13688" y="192861"/>
                  </a:lnTo>
                  <a:lnTo>
                    <a:pt x="29788" y="207766"/>
                  </a:lnTo>
                  <a:lnTo>
                    <a:pt x="48176" y="218133"/>
                  </a:lnTo>
                  <a:lnTo>
                    <a:pt x="97259" y="2277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981671" y="19116280"/>
              <a:ext cx="14071" cy="131424"/>
            </a:xfrm>
            <a:custGeom>
              <a:avLst/>
              <a:gdLst/>
              <a:ahLst/>
              <a:cxnLst/>
              <a:rect l="0" t="0" r="0" b="0"/>
              <a:pathLst>
                <a:path w="14071" h="131424">
                  <a:moveTo>
                    <a:pt x="14070" y="0"/>
                  </a:moveTo>
                  <a:lnTo>
                    <a:pt x="0" y="52945"/>
                  </a:lnTo>
                  <a:lnTo>
                    <a:pt x="2662" y="107193"/>
                  </a:lnTo>
                  <a:lnTo>
                    <a:pt x="3961" y="131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995741" y="1897474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111230" y="19026805"/>
              <a:ext cx="147358" cy="197409"/>
            </a:xfrm>
            <a:custGeom>
              <a:avLst/>
              <a:gdLst/>
              <a:ahLst/>
              <a:cxnLst/>
              <a:rect l="0" t="0" r="0" b="0"/>
              <a:pathLst>
                <a:path w="147358" h="197409">
                  <a:moveTo>
                    <a:pt x="5825" y="69256"/>
                  </a:moveTo>
                  <a:lnTo>
                    <a:pt x="5825" y="132243"/>
                  </a:lnTo>
                  <a:lnTo>
                    <a:pt x="5825" y="192402"/>
                  </a:lnTo>
                  <a:lnTo>
                    <a:pt x="5825" y="197408"/>
                  </a:lnTo>
                  <a:lnTo>
                    <a:pt x="0" y="144431"/>
                  </a:lnTo>
                  <a:lnTo>
                    <a:pt x="7337" y="94465"/>
                  </a:lnTo>
                  <a:lnTo>
                    <a:pt x="19603" y="41910"/>
                  </a:lnTo>
                  <a:lnTo>
                    <a:pt x="34869" y="9483"/>
                  </a:lnTo>
                  <a:lnTo>
                    <a:pt x="43160" y="3571"/>
                  </a:lnTo>
                  <a:lnTo>
                    <a:pt x="64354" y="0"/>
                  </a:lnTo>
                  <a:lnTo>
                    <a:pt x="85755" y="5151"/>
                  </a:lnTo>
                  <a:lnTo>
                    <a:pt x="96180" y="9670"/>
                  </a:lnTo>
                  <a:lnTo>
                    <a:pt x="113753" y="26674"/>
                  </a:lnTo>
                  <a:lnTo>
                    <a:pt x="147357" y="793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317950" y="19035404"/>
              <a:ext cx="112499" cy="187315"/>
            </a:xfrm>
            <a:custGeom>
              <a:avLst/>
              <a:gdLst/>
              <a:ahLst/>
              <a:cxnLst/>
              <a:rect l="0" t="0" r="0" b="0"/>
              <a:pathLst>
                <a:path w="112499" h="187315">
                  <a:moveTo>
                    <a:pt x="112498" y="0"/>
                  </a:moveTo>
                  <a:lnTo>
                    <a:pt x="75513" y="9195"/>
                  </a:lnTo>
                  <a:lnTo>
                    <a:pt x="43080" y="31479"/>
                  </a:lnTo>
                  <a:lnTo>
                    <a:pt x="35890" y="37835"/>
                  </a:lnTo>
                  <a:lnTo>
                    <a:pt x="15040" y="73614"/>
                  </a:lnTo>
                  <a:lnTo>
                    <a:pt x="0" y="114419"/>
                  </a:lnTo>
                  <a:lnTo>
                    <a:pt x="1093" y="138468"/>
                  </a:lnTo>
                  <a:lnTo>
                    <a:pt x="4530" y="149599"/>
                  </a:lnTo>
                  <a:lnTo>
                    <a:pt x="20330" y="167957"/>
                  </a:lnTo>
                  <a:lnTo>
                    <a:pt x="42329" y="181358"/>
                  </a:lnTo>
                  <a:lnTo>
                    <a:pt x="67084" y="187314"/>
                  </a:lnTo>
                  <a:lnTo>
                    <a:pt x="84076" y="186965"/>
                  </a:lnTo>
                  <a:lnTo>
                    <a:pt x="102389" y="181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533880" y="19045513"/>
              <a:ext cx="149305" cy="151274"/>
            </a:xfrm>
            <a:custGeom>
              <a:avLst/>
              <a:gdLst/>
              <a:ahLst/>
              <a:cxnLst/>
              <a:rect l="0" t="0" r="0" b="0"/>
              <a:pathLst>
                <a:path w="149305" h="151274">
                  <a:moveTo>
                    <a:pt x="17881" y="0"/>
                  </a:moveTo>
                  <a:lnTo>
                    <a:pt x="1761" y="52855"/>
                  </a:lnTo>
                  <a:lnTo>
                    <a:pt x="0" y="89297"/>
                  </a:lnTo>
                  <a:lnTo>
                    <a:pt x="3568" y="115322"/>
                  </a:lnTo>
                  <a:lnTo>
                    <a:pt x="14890" y="135874"/>
                  </a:lnTo>
                  <a:lnTo>
                    <a:pt x="22626" y="144500"/>
                  </a:lnTo>
                  <a:lnTo>
                    <a:pt x="31154" y="149128"/>
                  </a:lnTo>
                  <a:lnTo>
                    <a:pt x="49615" y="151273"/>
                  </a:lnTo>
                  <a:lnTo>
                    <a:pt x="69053" y="145488"/>
                  </a:lnTo>
                  <a:lnTo>
                    <a:pt x="98941" y="126605"/>
                  </a:lnTo>
                  <a:lnTo>
                    <a:pt x="149304" y="707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693293" y="18823105"/>
              <a:ext cx="60658" cy="313395"/>
            </a:xfrm>
            <a:custGeom>
              <a:avLst/>
              <a:gdLst/>
              <a:ahLst/>
              <a:cxnLst/>
              <a:rect l="0" t="0" r="0" b="0"/>
              <a:pathLst>
                <a:path w="60658" h="313395">
                  <a:moveTo>
                    <a:pt x="0" y="0"/>
                  </a:moveTo>
                  <a:lnTo>
                    <a:pt x="14071" y="61651"/>
                  </a:lnTo>
                  <a:lnTo>
                    <a:pt x="23765" y="119861"/>
                  </a:lnTo>
                  <a:lnTo>
                    <a:pt x="33750" y="170807"/>
                  </a:lnTo>
                  <a:lnTo>
                    <a:pt x="43823" y="230458"/>
                  </a:lnTo>
                  <a:lnTo>
                    <a:pt x="56167" y="292351"/>
                  </a:lnTo>
                  <a:lnTo>
                    <a:pt x="60657" y="3133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791953" y="19012908"/>
              <a:ext cx="234953" cy="120074"/>
            </a:xfrm>
            <a:custGeom>
              <a:avLst/>
              <a:gdLst/>
              <a:ahLst/>
              <a:cxnLst/>
              <a:rect l="0" t="0" r="0" b="0"/>
              <a:pathLst>
                <a:path w="234953" h="120074">
                  <a:moveTo>
                    <a:pt x="103529" y="52824"/>
                  </a:moveTo>
                  <a:lnTo>
                    <a:pt x="75387" y="24682"/>
                  </a:lnTo>
                  <a:lnTo>
                    <a:pt x="67918" y="21707"/>
                  </a:lnTo>
                  <a:lnTo>
                    <a:pt x="50634" y="21397"/>
                  </a:lnTo>
                  <a:lnTo>
                    <a:pt x="21958" y="32903"/>
                  </a:lnTo>
                  <a:lnTo>
                    <a:pt x="8117" y="47341"/>
                  </a:lnTo>
                  <a:lnTo>
                    <a:pt x="2853" y="55908"/>
                  </a:lnTo>
                  <a:lnTo>
                    <a:pt x="0" y="77409"/>
                  </a:lnTo>
                  <a:lnTo>
                    <a:pt x="812" y="89433"/>
                  </a:lnTo>
                  <a:lnTo>
                    <a:pt x="4722" y="98572"/>
                  </a:lnTo>
                  <a:lnTo>
                    <a:pt x="18054" y="111723"/>
                  </a:lnTo>
                  <a:lnTo>
                    <a:pt x="38208" y="118315"/>
                  </a:lnTo>
                  <a:lnTo>
                    <a:pt x="49872" y="120073"/>
                  </a:lnTo>
                  <a:lnTo>
                    <a:pt x="61018" y="117876"/>
                  </a:lnTo>
                  <a:lnTo>
                    <a:pt x="82389" y="106447"/>
                  </a:lnTo>
                  <a:lnTo>
                    <a:pt x="107999" y="75702"/>
                  </a:lnTo>
                  <a:lnTo>
                    <a:pt x="132671" y="14845"/>
                  </a:lnTo>
                  <a:lnTo>
                    <a:pt x="137823" y="0"/>
                  </a:lnTo>
                  <a:lnTo>
                    <a:pt x="136369" y="4635"/>
                  </a:lnTo>
                  <a:lnTo>
                    <a:pt x="145185" y="63354"/>
                  </a:lnTo>
                  <a:lnTo>
                    <a:pt x="148149" y="76694"/>
                  </a:lnTo>
                  <a:lnTo>
                    <a:pt x="160428" y="97505"/>
                  </a:lnTo>
                  <a:lnTo>
                    <a:pt x="168421" y="106199"/>
                  </a:lnTo>
                  <a:lnTo>
                    <a:pt x="178242" y="110874"/>
                  </a:lnTo>
                  <a:lnTo>
                    <a:pt x="234952" y="113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097672" y="18762449"/>
              <a:ext cx="40438" cy="363941"/>
            </a:xfrm>
            <a:custGeom>
              <a:avLst/>
              <a:gdLst/>
              <a:ahLst/>
              <a:cxnLst/>
              <a:rect l="0" t="0" r="0" b="0"/>
              <a:pathLst>
                <a:path w="40438" h="363941">
                  <a:moveTo>
                    <a:pt x="0" y="0"/>
                  </a:moveTo>
                  <a:lnTo>
                    <a:pt x="0" y="49978"/>
                  </a:lnTo>
                  <a:lnTo>
                    <a:pt x="0" y="112464"/>
                  </a:lnTo>
                  <a:lnTo>
                    <a:pt x="5367" y="170487"/>
                  </a:lnTo>
                  <a:lnTo>
                    <a:pt x="14071" y="232109"/>
                  </a:lnTo>
                  <a:lnTo>
                    <a:pt x="27075" y="290222"/>
                  </a:lnTo>
                  <a:lnTo>
                    <a:pt x="37465" y="337813"/>
                  </a:lnTo>
                  <a:lnTo>
                    <a:pt x="40437" y="363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8016796" y="18964638"/>
              <a:ext cx="141533" cy="18815"/>
            </a:xfrm>
            <a:custGeom>
              <a:avLst/>
              <a:gdLst/>
              <a:ahLst/>
              <a:cxnLst/>
              <a:rect l="0" t="0" r="0" b="0"/>
              <a:pathLst>
                <a:path w="141533" h="18815">
                  <a:moveTo>
                    <a:pt x="0" y="10109"/>
                  </a:moveTo>
                  <a:lnTo>
                    <a:pt x="56283" y="18814"/>
                  </a:lnTo>
                  <a:lnTo>
                    <a:pt x="110628" y="9036"/>
                  </a:lnTo>
                  <a:lnTo>
                    <a:pt x="14153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8289751" y="18964638"/>
              <a:ext cx="10111" cy="70767"/>
            </a:xfrm>
            <a:custGeom>
              <a:avLst/>
              <a:gdLst/>
              <a:ahLst/>
              <a:cxnLst/>
              <a:rect l="0" t="0" r="0" b="0"/>
              <a:pathLst>
                <a:path w="10111" h="70767">
                  <a:moveTo>
                    <a:pt x="0" y="0"/>
                  </a:moveTo>
                  <a:lnTo>
                    <a:pt x="2996" y="40993"/>
                  </a:lnTo>
                  <a:lnTo>
                    <a:pt x="10110" y="70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284385" y="18782667"/>
              <a:ext cx="86243" cy="90987"/>
            </a:xfrm>
            <a:custGeom>
              <a:avLst/>
              <a:gdLst/>
              <a:ahLst/>
              <a:cxnLst/>
              <a:rect l="0" t="0" r="0" b="0"/>
              <a:pathLst>
                <a:path w="86243" h="90987">
                  <a:moveTo>
                    <a:pt x="5366" y="0"/>
                  </a:moveTo>
                  <a:lnTo>
                    <a:pt x="0" y="16100"/>
                  </a:lnTo>
                  <a:lnTo>
                    <a:pt x="3356" y="32991"/>
                  </a:lnTo>
                  <a:lnTo>
                    <a:pt x="7396" y="42213"/>
                  </a:lnTo>
                  <a:lnTo>
                    <a:pt x="23866" y="58451"/>
                  </a:lnTo>
                  <a:lnTo>
                    <a:pt x="86242" y="909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390596" y="18893872"/>
              <a:ext cx="303534" cy="122492"/>
            </a:xfrm>
            <a:custGeom>
              <a:avLst/>
              <a:gdLst/>
              <a:ahLst/>
              <a:cxnLst/>
              <a:rect l="0" t="0" r="0" b="0"/>
              <a:pathLst>
                <a:path w="303534" h="122492">
                  <a:moveTo>
                    <a:pt x="111453" y="0"/>
                  </a:moveTo>
                  <a:lnTo>
                    <a:pt x="60536" y="14070"/>
                  </a:lnTo>
                  <a:lnTo>
                    <a:pt x="30468" y="34497"/>
                  </a:lnTo>
                  <a:lnTo>
                    <a:pt x="5584" y="61892"/>
                  </a:lnTo>
                  <a:lnTo>
                    <a:pt x="0" y="84419"/>
                  </a:lnTo>
                  <a:lnTo>
                    <a:pt x="83" y="96718"/>
                  </a:lnTo>
                  <a:lnTo>
                    <a:pt x="3509" y="106040"/>
                  </a:lnTo>
                  <a:lnTo>
                    <a:pt x="16301" y="119392"/>
                  </a:lnTo>
                  <a:lnTo>
                    <a:pt x="25553" y="122279"/>
                  </a:lnTo>
                  <a:lnTo>
                    <a:pt x="47815" y="122491"/>
                  </a:lnTo>
                  <a:lnTo>
                    <a:pt x="97593" y="105404"/>
                  </a:lnTo>
                  <a:lnTo>
                    <a:pt x="146030" y="73815"/>
                  </a:lnTo>
                  <a:lnTo>
                    <a:pt x="154903" y="54523"/>
                  </a:lnTo>
                  <a:lnTo>
                    <a:pt x="157268" y="43088"/>
                  </a:lnTo>
                  <a:lnTo>
                    <a:pt x="155476" y="34342"/>
                  </a:lnTo>
                  <a:lnTo>
                    <a:pt x="150911" y="27387"/>
                  </a:lnTo>
                  <a:lnTo>
                    <a:pt x="144499" y="21628"/>
                  </a:lnTo>
                  <a:lnTo>
                    <a:pt x="139100" y="21158"/>
                  </a:lnTo>
                  <a:lnTo>
                    <a:pt x="134377" y="24214"/>
                  </a:lnTo>
                  <a:lnTo>
                    <a:pt x="130106" y="29623"/>
                  </a:lnTo>
                  <a:lnTo>
                    <a:pt x="129505" y="36597"/>
                  </a:lnTo>
                  <a:lnTo>
                    <a:pt x="145088" y="81702"/>
                  </a:lnTo>
                  <a:lnTo>
                    <a:pt x="160609" y="106081"/>
                  </a:lnTo>
                  <a:lnTo>
                    <a:pt x="165566" y="106666"/>
                  </a:lnTo>
                  <a:lnTo>
                    <a:pt x="169995" y="102562"/>
                  </a:lnTo>
                  <a:lnTo>
                    <a:pt x="200942" y="39932"/>
                  </a:lnTo>
                  <a:lnTo>
                    <a:pt x="219843" y="15326"/>
                  </a:lnTo>
                  <a:lnTo>
                    <a:pt x="226397" y="12464"/>
                  </a:lnTo>
                  <a:lnTo>
                    <a:pt x="233013" y="12802"/>
                  </a:lnTo>
                  <a:lnTo>
                    <a:pt x="239671" y="15275"/>
                  </a:lnTo>
                  <a:lnTo>
                    <a:pt x="259774" y="34853"/>
                  </a:lnTo>
                  <a:lnTo>
                    <a:pt x="298169" y="97387"/>
                  </a:lnTo>
                  <a:lnTo>
                    <a:pt x="303533" y="1112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684020" y="18610808"/>
              <a:ext cx="209701" cy="596458"/>
            </a:xfrm>
            <a:custGeom>
              <a:avLst/>
              <a:gdLst/>
              <a:ahLst/>
              <a:cxnLst/>
              <a:rect l="0" t="0" r="0" b="0"/>
              <a:pathLst>
                <a:path w="209701" h="596458">
                  <a:moveTo>
                    <a:pt x="0" y="0"/>
                  </a:moveTo>
                  <a:lnTo>
                    <a:pt x="47528" y="57220"/>
                  </a:lnTo>
                  <a:lnTo>
                    <a:pt x="110495" y="112531"/>
                  </a:lnTo>
                  <a:lnTo>
                    <a:pt x="161601" y="173100"/>
                  </a:lnTo>
                  <a:lnTo>
                    <a:pt x="192989" y="231127"/>
                  </a:lnTo>
                  <a:lnTo>
                    <a:pt x="207319" y="284119"/>
                  </a:lnTo>
                  <a:lnTo>
                    <a:pt x="209700" y="340164"/>
                  </a:lnTo>
                  <a:lnTo>
                    <a:pt x="198033" y="402577"/>
                  </a:lnTo>
                  <a:lnTo>
                    <a:pt x="170869" y="462688"/>
                  </a:lnTo>
                  <a:lnTo>
                    <a:pt x="123334" y="522489"/>
                  </a:lnTo>
                  <a:lnTo>
                    <a:pt x="63704" y="583268"/>
                  </a:lnTo>
                  <a:lnTo>
                    <a:pt x="50547" y="596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9040530" y="18843324"/>
              <a:ext cx="290496" cy="212300"/>
            </a:xfrm>
            <a:custGeom>
              <a:avLst/>
              <a:gdLst/>
              <a:ahLst/>
              <a:cxnLst/>
              <a:rect l="0" t="0" r="0" b="0"/>
              <a:pathLst>
                <a:path w="290496" h="212300">
                  <a:moveTo>
                    <a:pt x="219729" y="0"/>
                  </a:moveTo>
                  <a:lnTo>
                    <a:pt x="158078" y="5367"/>
                  </a:lnTo>
                  <a:lnTo>
                    <a:pt x="103378" y="18367"/>
                  </a:lnTo>
                  <a:lnTo>
                    <a:pt x="48521" y="47821"/>
                  </a:lnTo>
                  <a:lnTo>
                    <a:pt x="23100" y="67587"/>
                  </a:lnTo>
                  <a:lnTo>
                    <a:pt x="1340" y="98405"/>
                  </a:lnTo>
                  <a:lnTo>
                    <a:pt x="0" y="109412"/>
                  </a:lnTo>
                  <a:lnTo>
                    <a:pt x="7498" y="130626"/>
                  </a:lnTo>
                  <a:lnTo>
                    <a:pt x="15338" y="137632"/>
                  </a:lnTo>
                  <a:lnTo>
                    <a:pt x="36031" y="145416"/>
                  </a:lnTo>
                  <a:lnTo>
                    <a:pt x="57210" y="145880"/>
                  </a:lnTo>
                  <a:lnTo>
                    <a:pt x="108997" y="131657"/>
                  </a:lnTo>
                  <a:lnTo>
                    <a:pt x="164116" y="100267"/>
                  </a:lnTo>
                  <a:lnTo>
                    <a:pt x="187149" y="85376"/>
                  </a:lnTo>
                  <a:lnTo>
                    <a:pt x="196886" y="82753"/>
                  </a:lnTo>
                  <a:lnTo>
                    <a:pt x="205623" y="83251"/>
                  </a:lnTo>
                  <a:lnTo>
                    <a:pt x="213695" y="85829"/>
                  </a:lnTo>
                  <a:lnTo>
                    <a:pt x="219076" y="93164"/>
                  </a:lnTo>
                  <a:lnTo>
                    <a:pt x="233788" y="155521"/>
                  </a:lnTo>
                  <a:lnTo>
                    <a:pt x="254223" y="190234"/>
                  </a:lnTo>
                  <a:lnTo>
                    <a:pt x="269132" y="202492"/>
                  </a:lnTo>
                  <a:lnTo>
                    <a:pt x="290495" y="2122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9423415" y="18661354"/>
              <a:ext cx="28924" cy="303285"/>
            </a:xfrm>
            <a:custGeom>
              <a:avLst/>
              <a:gdLst/>
              <a:ahLst/>
              <a:cxnLst/>
              <a:rect l="0" t="0" r="0" b="0"/>
              <a:pathLst>
                <a:path w="28924" h="303285">
                  <a:moveTo>
                    <a:pt x="8704" y="0"/>
                  </a:moveTo>
                  <a:lnTo>
                    <a:pt x="5709" y="62987"/>
                  </a:lnTo>
                  <a:lnTo>
                    <a:pt x="0" y="123147"/>
                  </a:lnTo>
                  <a:lnTo>
                    <a:pt x="4378" y="175399"/>
                  </a:lnTo>
                  <a:lnTo>
                    <a:pt x="15920" y="230346"/>
                  </a:lnTo>
                  <a:lnTo>
                    <a:pt x="26021" y="277310"/>
                  </a:lnTo>
                  <a:lnTo>
                    <a:pt x="28923" y="3032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9270368" y="18752341"/>
              <a:ext cx="222409" cy="20220"/>
            </a:xfrm>
            <a:custGeom>
              <a:avLst/>
              <a:gdLst/>
              <a:ahLst/>
              <a:cxnLst/>
              <a:rect l="0" t="0" r="0" b="0"/>
              <a:pathLst>
                <a:path w="222409" h="20220">
                  <a:moveTo>
                    <a:pt x="0" y="0"/>
                  </a:moveTo>
                  <a:lnTo>
                    <a:pt x="49549" y="0"/>
                  </a:lnTo>
                  <a:lnTo>
                    <a:pt x="108163" y="1124"/>
                  </a:lnTo>
                  <a:lnTo>
                    <a:pt x="156606" y="8070"/>
                  </a:lnTo>
                  <a:lnTo>
                    <a:pt x="207746" y="17485"/>
                  </a:lnTo>
                  <a:lnTo>
                    <a:pt x="222408" y="20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911522" y="19743066"/>
              <a:ext cx="67957" cy="545911"/>
            </a:xfrm>
            <a:custGeom>
              <a:avLst/>
              <a:gdLst/>
              <a:ahLst/>
              <a:cxnLst/>
              <a:rect l="0" t="0" r="0" b="0"/>
              <a:pathLst>
                <a:path w="67957" h="545911">
                  <a:moveTo>
                    <a:pt x="50548" y="0"/>
                  </a:moveTo>
                  <a:lnTo>
                    <a:pt x="61281" y="16100"/>
                  </a:lnTo>
                  <a:lnTo>
                    <a:pt x="67956" y="47580"/>
                  </a:lnTo>
                  <a:lnTo>
                    <a:pt x="64567" y="96097"/>
                  </a:lnTo>
                  <a:lnTo>
                    <a:pt x="54482" y="156729"/>
                  </a:lnTo>
                  <a:lnTo>
                    <a:pt x="48329" y="211973"/>
                  </a:lnTo>
                  <a:lnTo>
                    <a:pt x="36630" y="271519"/>
                  </a:lnTo>
                  <a:lnTo>
                    <a:pt x="32196" y="320706"/>
                  </a:lnTo>
                  <a:lnTo>
                    <a:pt x="25515" y="370850"/>
                  </a:lnTo>
                  <a:lnTo>
                    <a:pt x="14318" y="430038"/>
                  </a:lnTo>
                  <a:lnTo>
                    <a:pt x="5297" y="493195"/>
                  </a:lnTo>
                  <a:lnTo>
                    <a:pt x="0" y="545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850866" y="19945255"/>
              <a:ext cx="171861" cy="90987"/>
            </a:xfrm>
            <a:custGeom>
              <a:avLst/>
              <a:gdLst/>
              <a:ahLst/>
              <a:cxnLst/>
              <a:rect l="0" t="0" r="0" b="0"/>
              <a:pathLst>
                <a:path w="171861" h="90987">
                  <a:moveTo>
                    <a:pt x="0" y="90986"/>
                  </a:moveTo>
                  <a:lnTo>
                    <a:pt x="39231" y="88738"/>
                  </a:lnTo>
                  <a:lnTo>
                    <a:pt x="99382" y="68210"/>
                  </a:lnTo>
                  <a:lnTo>
                    <a:pt x="117557" y="55028"/>
                  </a:lnTo>
                  <a:lnTo>
                    <a:pt x="1718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144664" y="19753176"/>
              <a:ext cx="221785" cy="495363"/>
            </a:xfrm>
            <a:custGeom>
              <a:avLst/>
              <a:gdLst/>
              <a:ahLst/>
              <a:cxnLst/>
              <a:rect l="0" t="0" r="0" b="0"/>
              <a:pathLst>
                <a:path w="221785" h="495363">
                  <a:moveTo>
                    <a:pt x="9485" y="0"/>
                  </a:moveTo>
                  <a:lnTo>
                    <a:pt x="8362" y="49549"/>
                  </a:lnTo>
                  <a:lnTo>
                    <a:pt x="2538" y="108162"/>
                  </a:lnTo>
                  <a:lnTo>
                    <a:pt x="0" y="169929"/>
                  </a:lnTo>
                  <a:lnTo>
                    <a:pt x="4866" y="230762"/>
                  </a:lnTo>
                  <a:lnTo>
                    <a:pt x="8117" y="280173"/>
                  </a:lnTo>
                  <a:lnTo>
                    <a:pt x="9080" y="330384"/>
                  </a:lnTo>
                  <a:lnTo>
                    <a:pt x="9405" y="390718"/>
                  </a:lnTo>
                  <a:lnTo>
                    <a:pt x="9450" y="422645"/>
                  </a:lnTo>
                  <a:lnTo>
                    <a:pt x="12831" y="430035"/>
                  </a:lnTo>
                  <a:lnTo>
                    <a:pt x="18456" y="431592"/>
                  </a:lnTo>
                  <a:lnTo>
                    <a:pt x="25575" y="429260"/>
                  </a:lnTo>
                  <a:lnTo>
                    <a:pt x="39476" y="408697"/>
                  </a:lnTo>
                  <a:lnTo>
                    <a:pt x="65396" y="345620"/>
                  </a:lnTo>
                  <a:lnTo>
                    <a:pt x="78720" y="313956"/>
                  </a:lnTo>
                  <a:lnTo>
                    <a:pt x="94173" y="293424"/>
                  </a:lnTo>
                  <a:lnTo>
                    <a:pt x="103012" y="287725"/>
                  </a:lnTo>
                  <a:lnTo>
                    <a:pt x="121819" y="284385"/>
                  </a:lnTo>
                  <a:lnTo>
                    <a:pt x="141410" y="292639"/>
                  </a:lnTo>
                  <a:lnTo>
                    <a:pt x="159103" y="307539"/>
                  </a:lnTo>
                  <a:lnTo>
                    <a:pt x="170712" y="325394"/>
                  </a:lnTo>
                  <a:lnTo>
                    <a:pt x="182941" y="382300"/>
                  </a:lnTo>
                  <a:lnTo>
                    <a:pt x="195140" y="434962"/>
                  </a:lnTo>
                  <a:lnTo>
                    <a:pt x="208367" y="479936"/>
                  </a:lnTo>
                  <a:lnTo>
                    <a:pt x="221784" y="4953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3373648" y="20039992"/>
              <a:ext cx="184880" cy="228766"/>
            </a:xfrm>
            <a:custGeom>
              <a:avLst/>
              <a:gdLst/>
              <a:ahLst/>
              <a:cxnLst/>
              <a:rect l="0" t="0" r="0" b="0"/>
              <a:pathLst>
                <a:path w="184880" h="228766">
                  <a:moveTo>
                    <a:pt x="73675" y="107451"/>
                  </a:moveTo>
                  <a:lnTo>
                    <a:pt x="87747" y="59873"/>
                  </a:lnTo>
                  <a:lnTo>
                    <a:pt x="86706" y="27456"/>
                  </a:lnTo>
                  <a:lnTo>
                    <a:pt x="79092" y="9744"/>
                  </a:lnTo>
                  <a:lnTo>
                    <a:pt x="73917" y="1876"/>
                  </a:lnTo>
                  <a:lnTo>
                    <a:pt x="67097" y="0"/>
                  </a:lnTo>
                  <a:lnTo>
                    <a:pt x="59180" y="2120"/>
                  </a:lnTo>
                  <a:lnTo>
                    <a:pt x="50533" y="6902"/>
                  </a:lnTo>
                  <a:lnTo>
                    <a:pt x="27628" y="35100"/>
                  </a:lnTo>
                  <a:lnTo>
                    <a:pt x="3946" y="90020"/>
                  </a:lnTo>
                  <a:lnTo>
                    <a:pt x="230" y="102569"/>
                  </a:lnTo>
                  <a:lnTo>
                    <a:pt x="0" y="113183"/>
                  </a:lnTo>
                  <a:lnTo>
                    <a:pt x="5735" y="130966"/>
                  </a:lnTo>
                  <a:lnTo>
                    <a:pt x="11533" y="135483"/>
                  </a:lnTo>
                  <a:lnTo>
                    <a:pt x="18767" y="137373"/>
                  </a:lnTo>
                  <a:lnTo>
                    <a:pt x="26961" y="137508"/>
                  </a:lnTo>
                  <a:lnTo>
                    <a:pt x="42055" y="131670"/>
                  </a:lnTo>
                  <a:lnTo>
                    <a:pt x="75417" y="104248"/>
                  </a:lnTo>
                  <a:lnTo>
                    <a:pt x="121456" y="48481"/>
                  </a:lnTo>
                  <a:lnTo>
                    <a:pt x="129118" y="37810"/>
                  </a:lnTo>
                  <a:lnTo>
                    <a:pt x="134226" y="37435"/>
                  </a:lnTo>
                  <a:lnTo>
                    <a:pt x="137631" y="43925"/>
                  </a:lnTo>
                  <a:lnTo>
                    <a:pt x="143096" y="102766"/>
                  </a:lnTo>
                  <a:lnTo>
                    <a:pt x="149410" y="159606"/>
                  </a:lnTo>
                  <a:lnTo>
                    <a:pt x="158395" y="203031"/>
                  </a:lnTo>
                  <a:lnTo>
                    <a:pt x="162730" y="211609"/>
                  </a:lnTo>
                  <a:lnTo>
                    <a:pt x="167866" y="217328"/>
                  </a:lnTo>
                  <a:lnTo>
                    <a:pt x="184879" y="2287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3649513" y="19864380"/>
              <a:ext cx="10110" cy="384159"/>
            </a:xfrm>
            <a:custGeom>
              <a:avLst/>
              <a:gdLst/>
              <a:ahLst/>
              <a:cxnLst/>
              <a:rect l="0" t="0" r="0" b="0"/>
              <a:pathLst>
                <a:path w="10110" h="384159">
                  <a:moveTo>
                    <a:pt x="0" y="0"/>
                  </a:moveTo>
                  <a:lnTo>
                    <a:pt x="0" y="54984"/>
                  </a:lnTo>
                  <a:lnTo>
                    <a:pt x="0" y="113453"/>
                  </a:lnTo>
                  <a:lnTo>
                    <a:pt x="0" y="176339"/>
                  </a:lnTo>
                  <a:lnTo>
                    <a:pt x="0" y="224981"/>
                  </a:lnTo>
                  <a:lnTo>
                    <a:pt x="0" y="282241"/>
                  </a:lnTo>
                  <a:lnTo>
                    <a:pt x="6947" y="342281"/>
                  </a:lnTo>
                  <a:lnTo>
                    <a:pt x="10109" y="3841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3568637" y="20046350"/>
              <a:ext cx="222409" cy="20220"/>
            </a:xfrm>
            <a:custGeom>
              <a:avLst/>
              <a:gdLst/>
              <a:ahLst/>
              <a:cxnLst/>
              <a:rect l="0" t="0" r="0" b="0"/>
              <a:pathLst>
                <a:path w="222409" h="20220">
                  <a:moveTo>
                    <a:pt x="0" y="20219"/>
                  </a:moveTo>
                  <a:lnTo>
                    <a:pt x="57980" y="17224"/>
                  </a:lnTo>
                  <a:lnTo>
                    <a:pt x="113406" y="12216"/>
                  </a:lnTo>
                  <a:lnTo>
                    <a:pt x="169518" y="7738"/>
                  </a:lnTo>
                  <a:lnTo>
                    <a:pt x="2224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4309687" y="19919595"/>
              <a:ext cx="411428" cy="268794"/>
            </a:xfrm>
            <a:custGeom>
              <a:avLst/>
              <a:gdLst/>
              <a:ahLst/>
              <a:cxnLst/>
              <a:rect l="0" t="0" r="0" b="0"/>
              <a:pathLst>
                <a:path w="411428" h="268794">
                  <a:moveTo>
                    <a:pt x="138472" y="35770"/>
                  </a:moveTo>
                  <a:lnTo>
                    <a:pt x="97480" y="38767"/>
                  </a:lnTo>
                  <a:lnTo>
                    <a:pt x="39343" y="59962"/>
                  </a:lnTo>
                  <a:lnTo>
                    <a:pt x="13164" y="68238"/>
                  </a:lnTo>
                  <a:lnTo>
                    <a:pt x="5510" y="74264"/>
                  </a:lnTo>
                  <a:lnTo>
                    <a:pt x="1530" y="81652"/>
                  </a:lnTo>
                  <a:lnTo>
                    <a:pt x="0" y="89946"/>
                  </a:lnTo>
                  <a:lnTo>
                    <a:pt x="3473" y="97723"/>
                  </a:lnTo>
                  <a:lnTo>
                    <a:pt x="19313" y="112354"/>
                  </a:lnTo>
                  <a:lnTo>
                    <a:pt x="82226" y="152349"/>
                  </a:lnTo>
                  <a:lnTo>
                    <a:pt x="132133" y="192861"/>
                  </a:lnTo>
                  <a:lnTo>
                    <a:pt x="136492" y="202276"/>
                  </a:lnTo>
                  <a:lnTo>
                    <a:pt x="138341" y="224720"/>
                  </a:lnTo>
                  <a:lnTo>
                    <a:pt x="135015" y="234748"/>
                  </a:lnTo>
                  <a:lnTo>
                    <a:pt x="122333" y="251882"/>
                  </a:lnTo>
                  <a:lnTo>
                    <a:pt x="96248" y="268793"/>
                  </a:lnTo>
                  <a:lnTo>
                    <a:pt x="94597" y="267501"/>
                  </a:lnTo>
                  <a:lnTo>
                    <a:pt x="124984" y="232003"/>
                  </a:lnTo>
                  <a:lnTo>
                    <a:pt x="188205" y="190850"/>
                  </a:lnTo>
                  <a:lnTo>
                    <a:pt x="247461" y="157093"/>
                  </a:lnTo>
                  <a:lnTo>
                    <a:pt x="310138" y="108645"/>
                  </a:lnTo>
                  <a:lnTo>
                    <a:pt x="340604" y="80952"/>
                  </a:lnTo>
                  <a:lnTo>
                    <a:pt x="350732" y="69261"/>
                  </a:lnTo>
                  <a:lnTo>
                    <a:pt x="356362" y="58097"/>
                  </a:lnTo>
                  <a:lnTo>
                    <a:pt x="359621" y="36708"/>
                  </a:lnTo>
                  <a:lnTo>
                    <a:pt x="354330" y="18963"/>
                  </a:lnTo>
                  <a:lnTo>
                    <a:pt x="349774" y="11086"/>
                  </a:lnTo>
                  <a:lnTo>
                    <a:pt x="342243" y="5835"/>
                  </a:lnTo>
                  <a:lnTo>
                    <a:pt x="321894" y="0"/>
                  </a:lnTo>
                  <a:lnTo>
                    <a:pt x="312424" y="690"/>
                  </a:lnTo>
                  <a:lnTo>
                    <a:pt x="287239" y="12396"/>
                  </a:lnTo>
                  <a:lnTo>
                    <a:pt x="244555" y="42982"/>
                  </a:lnTo>
                  <a:lnTo>
                    <a:pt x="223197" y="68235"/>
                  </a:lnTo>
                  <a:lnTo>
                    <a:pt x="208007" y="107793"/>
                  </a:lnTo>
                  <a:lnTo>
                    <a:pt x="206070" y="132930"/>
                  </a:lnTo>
                  <a:lnTo>
                    <a:pt x="211200" y="157581"/>
                  </a:lnTo>
                  <a:lnTo>
                    <a:pt x="224713" y="187258"/>
                  </a:lnTo>
                  <a:lnTo>
                    <a:pt x="241951" y="207187"/>
                  </a:lnTo>
                  <a:lnTo>
                    <a:pt x="279588" y="227718"/>
                  </a:lnTo>
                  <a:lnTo>
                    <a:pt x="333423" y="242038"/>
                  </a:lnTo>
                  <a:lnTo>
                    <a:pt x="380078" y="243286"/>
                  </a:lnTo>
                  <a:lnTo>
                    <a:pt x="411427" y="2379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4729324" y="19965474"/>
              <a:ext cx="214199" cy="222408"/>
            </a:xfrm>
            <a:custGeom>
              <a:avLst/>
              <a:gdLst/>
              <a:ahLst/>
              <a:cxnLst/>
              <a:rect l="0" t="0" r="0" b="0"/>
              <a:pathLst>
                <a:path w="214199" h="222408">
                  <a:moveTo>
                    <a:pt x="153542" y="0"/>
                  </a:moveTo>
                  <a:lnTo>
                    <a:pt x="121258" y="2247"/>
                  </a:lnTo>
                  <a:lnTo>
                    <a:pt x="63852" y="28143"/>
                  </a:lnTo>
                  <a:lnTo>
                    <a:pt x="37979" y="47529"/>
                  </a:lnTo>
                  <a:lnTo>
                    <a:pt x="16084" y="78234"/>
                  </a:lnTo>
                  <a:lnTo>
                    <a:pt x="736" y="115787"/>
                  </a:lnTo>
                  <a:lnTo>
                    <a:pt x="0" y="126614"/>
                  </a:lnTo>
                  <a:lnTo>
                    <a:pt x="5174" y="144636"/>
                  </a:lnTo>
                  <a:lnTo>
                    <a:pt x="17958" y="157140"/>
                  </a:lnTo>
                  <a:lnTo>
                    <a:pt x="26084" y="162048"/>
                  </a:lnTo>
                  <a:lnTo>
                    <a:pt x="47096" y="164503"/>
                  </a:lnTo>
                  <a:lnTo>
                    <a:pt x="58989" y="163586"/>
                  </a:lnTo>
                  <a:lnTo>
                    <a:pt x="81190" y="153579"/>
                  </a:lnTo>
                  <a:lnTo>
                    <a:pt x="101166" y="136777"/>
                  </a:lnTo>
                  <a:lnTo>
                    <a:pt x="123920" y="102058"/>
                  </a:lnTo>
                  <a:lnTo>
                    <a:pt x="137151" y="63313"/>
                  </a:lnTo>
                  <a:lnTo>
                    <a:pt x="141571" y="33487"/>
                  </a:lnTo>
                  <a:lnTo>
                    <a:pt x="148554" y="88170"/>
                  </a:lnTo>
                  <a:lnTo>
                    <a:pt x="157430" y="143692"/>
                  </a:lnTo>
                  <a:lnTo>
                    <a:pt x="172542" y="186728"/>
                  </a:lnTo>
                  <a:lnTo>
                    <a:pt x="187821" y="203931"/>
                  </a:lnTo>
                  <a:lnTo>
                    <a:pt x="214198" y="2224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5003676" y="19904818"/>
              <a:ext cx="152942" cy="262845"/>
            </a:xfrm>
            <a:custGeom>
              <a:avLst/>
              <a:gdLst/>
              <a:ahLst/>
              <a:cxnLst/>
              <a:rect l="0" t="0" r="0" b="0"/>
              <a:pathLst>
                <a:path w="152942" h="262845">
                  <a:moveTo>
                    <a:pt x="81379" y="0"/>
                  </a:moveTo>
                  <a:lnTo>
                    <a:pt x="32384" y="13993"/>
                  </a:lnTo>
                  <a:lnTo>
                    <a:pt x="21757" y="19437"/>
                  </a:lnTo>
                  <a:lnTo>
                    <a:pt x="6954" y="34473"/>
                  </a:lnTo>
                  <a:lnTo>
                    <a:pt x="1434" y="43202"/>
                  </a:lnTo>
                  <a:lnTo>
                    <a:pt x="0" y="51266"/>
                  </a:lnTo>
                  <a:lnTo>
                    <a:pt x="1291" y="58891"/>
                  </a:lnTo>
                  <a:lnTo>
                    <a:pt x="9840" y="74474"/>
                  </a:lnTo>
                  <a:lnTo>
                    <a:pt x="33598" y="99947"/>
                  </a:lnTo>
                  <a:lnTo>
                    <a:pt x="93758" y="138963"/>
                  </a:lnTo>
                  <a:lnTo>
                    <a:pt x="132374" y="159870"/>
                  </a:lnTo>
                  <a:lnTo>
                    <a:pt x="146353" y="175518"/>
                  </a:lnTo>
                  <a:lnTo>
                    <a:pt x="151654" y="184407"/>
                  </a:lnTo>
                  <a:lnTo>
                    <a:pt x="152941" y="192580"/>
                  </a:lnTo>
                  <a:lnTo>
                    <a:pt x="151552" y="200276"/>
                  </a:lnTo>
                  <a:lnTo>
                    <a:pt x="148380" y="207652"/>
                  </a:lnTo>
                  <a:lnTo>
                    <a:pt x="129878" y="221839"/>
                  </a:lnTo>
                  <a:lnTo>
                    <a:pt x="66507" y="247960"/>
                  </a:lnTo>
                  <a:lnTo>
                    <a:pt x="30831" y="262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5193104" y="19931476"/>
              <a:ext cx="223246" cy="236347"/>
            </a:xfrm>
            <a:custGeom>
              <a:avLst/>
              <a:gdLst/>
              <a:ahLst/>
              <a:cxnLst/>
              <a:rect l="0" t="0" r="0" b="0"/>
              <a:pathLst>
                <a:path w="223246" h="236347">
                  <a:moveTo>
                    <a:pt x="144687" y="33998"/>
                  </a:moveTo>
                  <a:lnTo>
                    <a:pt x="83784" y="69609"/>
                  </a:lnTo>
                  <a:lnTo>
                    <a:pt x="38817" y="115569"/>
                  </a:lnTo>
                  <a:lnTo>
                    <a:pt x="6409" y="165511"/>
                  </a:lnTo>
                  <a:lnTo>
                    <a:pt x="1954" y="175590"/>
                  </a:lnTo>
                  <a:lnTo>
                    <a:pt x="0" y="195775"/>
                  </a:lnTo>
                  <a:lnTo>
                    <a:pt x="1052" y="205876"/>
                  </a:lnTo>
                  <a:lnTo>
                    <a:pt x="6246" y="214857"/>
                  </a:lnTo>
                  <a:lnTo>
                    <a:pt x="23998" y="230827"/>
                  </a:lnTo>
                  <a:lnTo>
                    <a:pt x="33899" y="234859"/>
                  </a:lnTo>
                  <a:lnTo>
                    <a:pt x="53887" y="236346"/>
                  </a:lnTo>
                  <a:lnTo>
                    <a:pt x="94819" y="225500"/>
                  </a:lnTo>
                  <a:lnTo>
                    <a:pt x="141701" y="194762"/>
                  </a:lnTo>
                  <a:lnTo>
                    <a:pt x="193761" y="151028"/>
                  </a:lnTo>
                  <a:lnTo>
                    <a:pt x="213831" y="114029"/>
                  </a:lnTo>
                  <a:lnTo>
                    <a:pt x="220349" y="92032"/>
                  </a:lnTo>
                  <a:lnTo>
                    <a:pt x="223245" y="63536"/>
                  </a:lnTo>
                  <a:lnTo>
                    <a:pt x="218542" y="41136"/>
                  </a:lnTo>
                  <a:lnTo>
                    <a:pt x="214143" y="32017"/>
                  </a:lnTo>
                  <a:lnTo>
                    <a:pt x="197272" y="18889"/>
                  </a:lnTo>
                  <a:lnTo>
                    <a:pt x="155199" y="1309"/>
                  </a:lnTo>
                  <a:lnTo>
                    <a:pt x="134756" y="0"/>
                  </a:lnTo>
                  <a:lnTo>
                    <a:pt x="71925" y="11350"/>
                  </a:lnTo>
                  <a:lnTo>
                    <a:pt x="53702" y="137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5460510" y="19925281"/>
              <a:ext cx="200785" cy="282820"/>
            </a:xfrm>
            <a:custGeom>
              <a:avLst/>
              <a:gdLst/>
              <a:ahLst/>
              <a:cxnLst/>
              <a:rect l="0" t="0" r="0" b="0"/>
              <a:pathLst>
                <a:path w="200785" h="282820">
                  <a:moveTo>
                    <a:pt x="8704" y="90741"/>
                  </a:moveTo>
                  <a:lnTo>
                    <a:pt x="3337" y="152390"/>
                  </a:lnTo>
                  <a:lnTo>
                    <a:pt x="0" y="194500"/>
                  </a:lnTo>
                  <a:lnTo>
                    <a:pt x="1778" y="200351"/>
                  </a:lnTo>
                  <a:lnTo>
                    <a:pt x="5210" y="200883"/>
                  </a:lnTo>
                  <a:lnTo>
                    <a:pt x="9744" y="197867"/>
                  </a:lnTo>
                  <a:lnTo>
                    <a:pt x="28616" y="135634"/>
                  </a:lnTo>
                  <a:lnTo>
                    <a:pt x="46855" y="81217"/>
                  </a:lnTo>
                  <a:lnTo>
                    <a:pt x="76687" y="24794"/>
                  </a:lnTo>
                  <a:lnTo>
                    <a:pt x="95831" y="7888"/>
                  </a:lnTo>
                  <a:lnTo>
                    <a:pt x="107227" y="1808"/>
                  </a:lnTo>
                  <a:lnTo>
                    <a:pt x="118193" y="0"/>
                  </a:lnTo>
                  <a:lnTo>
                    <a:pt x="139365" y="3983"/>
                  </a:lnTo>
                  <a:lnTo>
                    <a:pt x="157012" y="19232"/>
                  </a:lnTo>
                  <a:lnTo>
                    <a:pt x="164863" y="29589"/>
                  </a:lnTo>
                  <a:lnTo>
                    <a:pt x="181279" y="81733"/>
                  </a:lnTo>
                  <a:lnTo>
                    <a:pt x="186499" y="124554"/>
                  </a:lnTo>
                  <a:lnTo>
                    <a:pt x="192433" y="180886"/>
                  </a:lnTo>
                  <a:lnTo>
                    <a:pt x="199134" y="235476"/>
                  </a:lnTo>
                  <a:lnTo>
                    <a:pt x="200784" y="2828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5812935" y="20096897"/>
              <a:ext cx="1" cy="10109"/>
            </a:xfrm>
            <a:custGeom>
              <a:avLst/>
              <a:gdLst/>
              <a:ahLst/>
              <a:cxnLst/>
              <a:rect l="0" t="0" r="0" b="0"/>
              <a:pathLst>
                <a:path w="1" h="10109">
                  <a:moveTo>
                    <a:pt x="0" y="0"/>
                  </a:moveTo>
                  <a:lnTo>
                    <a:pt x="0" y="101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810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2014-10-01T16:21:46Z</dcterms:created>
  <dcterms:modified xsi:type="dcterms:W3CDTF">2014-10-01T16:22:53Z</dcterms:modified>
</cp:coreProperties>
</file>