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0" r:id="rId5"/>
    <p:sldId id="258" r:id="rId6"/>
    <p:sldId id="259" r:id="rId7"/>
    <p:sldId id="262" r:id="rId8"/>
    <p:sldId id="263" r:id="rId9"/>
    <p:sldId id="261" r:id="rId10"/>
    <p:sldId id="265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94660"/>
  </p:normalViewPr>
  <p:slideViewPr>
    <p:cSldViewPr>
      <p:cViewPr>
        <p:scale>
          <a:sx n="70" d="100"/>
          <a:sy n="70" d="100"/>
        </p:scale>
        <p:origin x="-18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2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5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3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6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3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1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9D1D-241F-4154-AAF8-0ECF12F9A291}" type="datetimeFigureOut">
              <a:rPr lang="en-US" smtClean="0"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17CE-41D3-4C58-B425-BA6C63C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lscience.com/health-and-medicine/stress-can-alter-your-geno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05600" cy="468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3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585 Exercise 1 and Practice #1 on pg. 586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Tomorrow-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Microscopes</a:t>
            </a:r>
          </a:p>
          <a:p>
            <a:r>
              <a:rPr lang="en-US" dirty="0" smtClean="0"/>
              <a:t>DNA extraction</a:t>
            </a:r>
          </a:p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crossing over?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there an advantage to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Telomeres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they?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Caps at the ends of chromosomes</a:t>
            </a:r>
          </a:p>
          <a:p>
            <a:pPr marL="0" indent="0">
              <a:buNone/>
            </a:pPr>
            <a:endParaRPr lang="en-US" b="1" dirty="0"/>
          </a:p>
          <a:p>
            <a:pPr marL="857250" lvl="1" indent="-457200">
              <a:buFont typeface="Courier New" pitchFamily="49" charset="0"/>
              <a:buChar char="o"/>
            </a:pPr>
            <a:r>
              <a:rPr lang="en-US" b="1" dirty="0" smtClean="0"/>
              <a:t>Scientists have determined that telomeres reduce in length each time a cell goes through the cell cycle and divides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is this related to stress?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http://www.iflscience.com/health-and-medicine/stress-can-alter-your-genome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877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Dolly developed arthritis and died at the age of six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do telomeres help explain this? (pg. 570)</a:t>
            </a:r>
          </a:p>
          <a:p>
            <a:endParaRPr lang="en-US" dirty="0"/>
          </a:p>
          <a:p>
            <a:pPr lvl="1"/>
            <a:r>
              <a:rPr lang="en-US" b="1" dirty="0" smtClean="0"/>
              <a:t>Perhaps since Dolly was cloned from already aged cells the telomeres were shorter in length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87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cancer anyway?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Uncontrolled cell divisions= called metastasis 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This is why there is no ‘cure’ or ‘vaccine’ because the cells are your own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does it relate to telomeres?</a:t>
            </a:r>
          </a:p>
          <a:p>
            <a:pPr lvl="1"/>
            <a:r>
              <a:rPr lang="en-US" b="1" dirty="0"/>
              <a:t> </a:t>
            </a:r>
            <a:r>
              <a:rPr lang="en-US" b="1" dirty="0" smtClean="0"/>
              <a:t>they do not lose their ability to divide and their telomere length is also maintained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Nondisjunction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Polyploidy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Trisomy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Monosomy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Klinefelter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Down Syndrome (Trisomy 21)</a:t>
            </a:r>
          </a:p>
          <a:p>
            <a:endParaRPr lang="en-US" dirty="0"/>
          </a:p>
          <a:p>
            <a:r>
              <a:rPr lang="en-US" dirty="0" smtClean="0"/>
              <a:t>Turner</a:t>
            </a:r>
          </a:p>
          <a:p>
            <a:endParaRPr lang="en-US" dirty="0"/>
          </a:p>
          <a:p>
            <a:r>
              <a:rPr lang="en-US" dirty="0" err="1" smtClean="0"/>
              <a:t>Trisomic</a:t>
            </a:r>
            <a:r>
              <a:rPr lang="en-US" dirty="0" smtClean="0"/>
              <a:t> female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Karyotype chart: map of homologous chromosomes in order; contains 23 sets </a:t>
            </a:r>
          </a:p>
          <a:p>
            <a:r>
              <a:rPr lang="en-US" dirty="0" smtClean="0"/>
              <a:t>#23 are the sex </a:t>
            </a:r>
            <a:r>
              <a:rPr lang="en-US" dirty="0" err="1" smtClean="0"/>
              <a:t>chromsomes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47800"/>
            <a:ext cx="802506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7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211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Genetic applications</vt:lpstr>
      <vt:lpstr>Crossing over</vt:lpstr>
      <vt:lpstr>Telomeres</vt:lpstr>
      <vt:lpstr>Dolly</vt:lpstr>
      <vt:lpstr>Cancer</vt:lpstr>
      <vt:lpstr>Abnormal Meiosis</vt:lpstr>
      <vt:lpstr>Disorders</vt:lpstr>
      <vt:lpstr>Identification</vt:lpstr>
      <vt:lpstr>Karotyping</vt:lpstr>
      <vt:lpstr>Problem?</vt:lpstr>
      <vt:lpstr>Problem?</vt:lpstr>
      <vt:lpstr>You try</vt:lpstr>
      <vt:lpstr>Tomorrow- possibilities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applications</dc:title>
  <dc:creator>Windows User</dc:creator>
  <cp:lastModifiedBy>Windows User</cp:lastModifiedBy>
  <cp:revision>12</cp:revision>
  <dcterms:created xsi:type="dcterms:W3CDTF">2014-04-08T18:51:34Z</dcterms:created>
  <dcterms:modified xsi:type="dcterms:W3CDTF">2014-04-09T16:21:03Z</dcterms:modified>
</cp:coreProperties>
</file>