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0" r:id="rId6"/>
    <p:sldId id="258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3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5B6B-712C-4DA9-A636-3EC19D287CF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C863-870D-4C48-898C-72EB7AB0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2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5B6B-712C-4DA9-A636-3EC19D287CF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C863-870D-4C48-898C-72EB7AB0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1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5B6B-712C-4DA9-A636-3EC19D287CF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C863-870D-4C48-898C-72EB7AB0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3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5B6B-712C-4DA9-A636-3EC19D287CF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C863-870D-4C48-898C-72EB7AB0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5B6B-712C-4DA9-A636-3EC19D287CF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C863-870D-4C48-898C-72EB7AB0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7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5B6B-712C-4DA9-A636-3EC19D287CF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C863-870D-4C48-898C-72EB7AB0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3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5B6B-712C-4DA9-A636-3EC19D287CF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C863-870D-4C48-898C-72EB7AB0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6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5B6B-712C-4DA9-A636-3EC19D287CF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C863-870D-4C48-898C-72EB7AB0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6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5B6B-712C-4DA9-A636-3EC19D287CF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C863-870D-4C48-898C-72EB7AB0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8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5B6B-712C-4DA9-A636-3EC19D287CF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C863-870D-4C48-898C-72EB7AB0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6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5B6B-712C-4DA9-A636-3EC19D287CF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C863-870D-4C48-898C-72EB7AB0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9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65B6B-712C-4DA9-A636-3EC19D287CF9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6C863-870D-4C48-898C-72EB7AB0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7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google.ca/url?sa=i&amp;rct=j&amp;q=&amp;esrc=s&amp;frm=1&amp;source=images&amp;cd=&amp;cad=rja&amp;docid=sj_p6jBWS80hTM&amp;tbnid=kgbzsQ2u2Gu1cM:&amp;ved=0CAUQjRw&amp;url=http%3A%2F%2Fwww.globalresearch.ca%2Fthe-future-is-local-the-future-is-organic%2F5351677&amp;ei=Ka3qUvuSHojYoAS15oG4Dw&amp;bvm=bv.60444564,d.cGU&amp;psig=AFQjCNFFh9vK00aLqt9CTrPhgEcmC5jo6A&amp;ust=1391197862600216" TargetMode="External"/><Relationship Id="rId7" Type="http://schemas.openxmlformats.org/officeDocument/2006/relationships/image" Target="../media/image3.jpeg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a/url?sa=i&amp;rct=j&amp;q=&amp;esrc=s&amp;frm=1&amp;source=images&amp;cd=&amp;cad=rja&amp;docid=iSyx1tDnmAlxFM&amp;tbnid=gh7QkKIXoIVRHM:&amp;ved=0CAUQjRw&amp;url=http%3A%2F%2Frecipes.howstuffworks.com%2Fhow-olive-oil-works3.htm&amp;ei=rq3qUoONFs-JogSDkoLgBg&amp;bvm=bv.60444564,d.cGU&amp;psig=AFQjCNHuMfBJHXpKUMv4aRIXoX_Mm_3GdQ&amp;ust=1391197986133779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2.jpeg"/><Relationship Id="rId10" Type="http://schemas.openxmlformats.org/officeDocument/2006/relationships/hyperlink" Target="http://www.google.ca/url?sa=i&amp;rct=j&amp;q=&amp;esrc=s&amp;frm=1&amp;source=images&amp;cd=&amp;cad=rja&amp;docid=KxPHbiXmCgTCnM&amp;tbnid=6I-UFFS31jP_HM:&amp;ved=0CAUQjRw&amp;url=http%3A%2F%2Fwww.climateshifts.org%2F%3Fp%3D6176&amp;ei=c67qUtiGNpPmoASs2YGYDA&amp;bvm=bv.60444564,d.cGU&amp;psig=AFQjCNGIkzXA_00KWSfxRKjzvAjmc-QlYw&amp;ust=1391198191450444" TargetMode="External"/><Relationship Id="rId4" Type="http://schemas.openxmlformats.org/officeDocument/2006/relationships/hyperlink" Target="http://www.google.ca/url?sa=i&amp;rct=j&amp;q=&amp;esrc=s&amp;frm=1&amp;source=images&amp;cd=&amp;cad=rja&amp;docid=6NzJtfs-YZm6zM&amp;tbnid=4uC913-WyyXqhM:&amp;ved=0CAUQjRw&amp;url=http%3A%2F%2Fdemo.azuwab2b.com%2FBuyoffer-Details%2FKariah-Engineering-Ltd.-20%2FMilk-20%2F&amp;ei=hK3qUujiLtGGogSv8ILQBQ&amp;bvm=bv.60444564,d.cGU&amp;psig=AFQjCNFhO9lzGvsS9SsOxym5yNYPeRSq3g&amp;ust=1391197950270334" TargetMode="Externa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Organic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9 &amp; 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9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Organic?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know about carbon?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4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branch of chemistry that deals with </a:t>
            </a:r>
            <a:r>
              <a:rPr lang="en-US" b="1" dirty="0" smtClean="0"/>
              <a:t>compounds of carbon</a:t>
            </a:r>
            <a:r>
              <a:rPr lang="en-US" dirty="0" smtClean="0"/>
              <a:t>, excluding oxides (such as CO) and ionic compounds of carbon-based ions such as carbonates, cyanide and carbide ions (CaC</a:t>
            </a:r>
            <a:r>
              <a:rPr lang="en-US" sz="1800" dirty="0" smtClean="0"/>
              <a:t>2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Major sources of organic compounds: still living or previously living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25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63636"/>
            <a:ext cx="8229600" cy="1143000"/>
          </a:xfrm>
        </p:spPr>
        <p:txBody>
          <a:bodyPr/>
          <a:lstStyle/>
          <a:p>
            <a:r>
              <a:rPr lang="en-US" dirty="0" smtClean="0"/>
              <a:t>Which ones are NOT ORGANIC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data:image/jpeg;base64,/9j/4AAQSkZJRgABAQAAAQABAAD/2wCEAAkGBxISEhUUExQWFhUXGB8bFxgYGB0gHBweHyAfGR4bGx0aHCggIBwlGxogIjEhJSkrLi4uGiAzODMsNygtLisBCgoKDg0OGxAQGzAkICQsNS8vNTQsLzQvNCw0Ly8vNCwsLCwsLCwsLDQvLCwsLCwsLzQsLCwsLCwsLDQsLC80LP/AABEIAMIBAwMBIgACEQEDEQH/xAAbAAACAwEBAQAAAAAAAAAAAAAEBQADBgIBB//EAD0QAAIBAgUCBAMFBwMEAwEAAAECEQMhAAQSMUEFURMiYXEGMoFCkaGxwRQjUmLR4fAVcoIHM5LxQ6KyVP/EABkBAAMBAQEAAAAAAAAAAAAAAAECAwQABf/EADQRAAICAQMBBQgCAQMFAAAAAAECABEDEiExQRMiUWHwBDJxgZGhseHB0SMUYqIzQlJykv/aAAwDAQACEQMRAD8AwOazBpiGhoMrvPbSSDERFvXti/Iaarzp1pKAqCQRLQxmREzE+voMU55qRp6WZywe0CyAWs0APqAtAHckzGD+h9ZWnUWlUoShCjUpAcJOxZRdd9xqsb8CJW9jPLCADzmrXOVOnOHo0iiHUSareaooWTTaLq+xF4nbc4Jq9VatQos4YJADLSDaywKyRpIKkjS3a6m8gYrq/F2VzDCnXmgKdKori/meFCFCLSoSRMRqIvhPVqu7UxV8tNIVdKMrmnAfeIIFjqIkEFowESOwKjZtp0a2WFWkaAI0rpNidTAEMymoYOoWAtOkj1wry2ZKM0EwZ50kA+WefNBIMzGo25Hma6kXqCofLq0+cDWSw8gO8hvKfXnkY8y2aq0wpIM6iVU7alsWa12E/LO44tKnmhINqu4wrZ3RJUMpHzKDaAI5J+yBG+/OAv21hB1GBEGbbbiJi+49Rj2tnwaa+IpZhK6tXzA3AYRxMc/hBGJ1ooICrJK3gSe09yB6WxdG2oRLuaHp+fUsYZotqM/wgbCbm02/TGi+Hsw9NgabHzEkmCQo3JMmdI2m02jfGIyrhUIWNTWDW8tgZG1+DxcYty+ccHWrECY0gzeBESZ4BC8kWwjIGO8A2a59Tr11rO2yujsqkSCZAFx23+4bYa9O6hfSb+u+Pn/S+rOBc/vAbbQfYsZ/DtHrq+l1hUYEgobW7Wvf/Ivthkyk7GMntFsCvNzX6sUuccoIG+O8aLA3nsA6hvFHUa7BG08G5MQAO15mL4UDMaKIqhF0vPikwAbFR9+08mdwZxR17rFagXpimNOvVrM/LJESuxtHfGerdLfNH/uUxAUCZgAnQpAF/nNye43xhyG2nn5c51UgJP4Pzmez+apDxXJvwhAA2PI2g7D0E4t+D8m2upWq0nNOiBK6yreeL2IMBDPrqAF8e0PhZ6visWVaVFiHY8kGIBHc2nYCThvkum0kzQogh6bLBILEjSZYvMK5up1EEAKsRE4fFoA3O8z4FC0zDeFddGUoHL1Mt+4bVSasgLXTUGIibNY+41eks/jb40pqjUaQSt3Y3QH7JYKZs8DiTbvhN1fp2S0/tFMBQQUFJk1LK2uJkAgWgHdp2x866nmQnkgkKQVUzpMRpm8soEge/wB+gKCNzc1ds3AA38PCH0869CoGqOuohjKgKCSWN20MGGoEGARxthdWzlVkeoaZALWIBgQI3Am83v8ATaKssjn5m1CS2gNPm0ySykxMDi9uIEs+pKaHhBi4FTVqAdSxFtJ1BpIk7QLR2GFOkmovlGGaC01SyFig0swDMI3mJUCBJJExHY4UVMwQKkBQT2WTE3IO4J2sY7740XRqQry7IV0tLEbBgQwINzMcdp3wDR6XDFmFmFgLbGTqi0EAiNoM4jqWyGkGAQ0YnyuXrVpsXgAXNgoOkKRsACRHHm9Ma7NUKhypzFbw6xDBQHs0wyXNONSq23sADGJ0ao+TFQ6vEDrptOoggkBbNv7bjjD3rPQs1Uo1HYqupFZKKkmTuXYafmFlEk2Dd8cuUl5fANRuplP20+HTZkFNjCs6qultIETMxBUcfa34x50kgtVWWBMEIAYPH43+7mcF5Tp1VnVXpa0UaX8hO9tiQY83AP0sQDls05ekYVfnUA2Cswvp1fa1LIEm+HsBmERl3IPWW9XyDLRQlXUBwQNwd1E+5sDzOGXTaKVKVM1FGpUldLaSBNlJJjSSGEe4tgL4grPVo1CWgqRe5iGXcHuCf83GyeYq+CURC5pqxkk2UyZ0m+88Re/GMyAvi43DePF/nmSxqNG3jGuRqkuHSkGUkkKQNx9lSxkmQDIEzIE7Yf8AQPjChWY03ZqWwCVJGoX+VTIBECB+cYymT6bUUqaiQ9mBmIgjYi1yBf1w9SnRzB8DMoCUEQXup0liQwE6i28ztinZBDvZHr6y2PUp3H9fOa2rRqk+VqbDuyGfUGDFjb6Y8xmU6XmVAFDO1fCA8mpxOnjdf8GJg6G6PtNPbDwH1P8Ac+dfE5U6ApphY00wgtEyCWYkn77bbzgnJLTelBgGWYOJIIA0lTPlGk8ifm9pW5pl8EIy6WGkAkCbsCZkSAFkR+mGGeqqaYBWCPMSFEnV/N/u1RPfa5w92JLpcZdE0JRrOQoJDBXLCVZU0mJJJ1o1gD8wjYxjc5A5bNtVQnLVGPmhXMaUBRCRpGkkm6hrarnk/O+ndRPgVvEPzQoAvcFTJIIIGlSsTeFk7Y8yugqrJp1kGLDkgkljbV6gcthCaNCFW7PduDL8zoDZhaaeHKlQgGo+YAQAJgkMQD6CJx5ns1TdlWvqdRSpIKg+wYY9gCSTJBB2Im1rMqaqiqhJDFShIOolTpbTqEkqJAED7Z5xTkOqLTStRfzJIANMAPN5mR+8VVY2JHvvghT1k+05ANyV8siSgglRM6tSkzFtpAW5gTbCnPZgKUg+b5iR/wARpBHYD+mC+pVldqbI6uSSI0lWWBpAZDI5WIJEAg7YU5mDUgLAUXBafx7W/DFFWpwVekbdOzVxoglvssAbk2DTY7fSVI2tZVoFH3hwZBkTM7HzEAi/fCilpKTMiV7C5/GPLH/rBGtXIGomBaTxYR3kARGGvxk2WpoqOdpFrIVaY1BuxI+1uLCDbH0D4X6q2wTWN9HlJFgNQO5B9O84+aZAixJlVIJ3kzE6f6+mNb8M/ENOhYoTIgsGtcyCBHr/AGxDWAbmRWC5AxahN/8A6uoYAiAdvumP874MbqdPQTqAixk7Yww6xTZ2chomNUzE2tbtsPTB7Z8VFC0aq6/sjUFLG1mnsRM9pwr5ieJuwe12Tvf5nvRMjUqK6mGD1D4msBpNjOoGBzx2+t3VsgyLKU6JIrAlmBGlAdWowY3Ige3YRf8ACdStTZqdVk1NVYlQfMPKHnSBAWGF+5+mAvjc1XbSDopF1BKgMSbrqdVJfQGgbRv6SUPdszTQXDYBuEdByop5StSDboARBPmZdJaAJYEwJjg4+VZjqVXK5l0cKy6HRN2XU2klp1GSLebkQIMxjf1q9fKUHqMNR0qj6AGYCGKuACJuLSYsdrnHx7qWfSqGDg+II8N1+XedLBgDABIgRckkTcvjUk7jaIyXSkcCamlWpNltIYVc1r+U06gGlolEA8oYFvmm9r2tmOpIRX0VUKQSF1hhbiJW6zsYjGky/VFyqrVSk7uUmpUIlFYak1UzEW8y2btbcBZ1n4gGYajURdTIZRYPMgkwe5XbePpi25EAWuBPeoZEo6qjFdTlqhchRIbUDonaQAQeVPezuvkKGY8JlAFUbvAIAhyA14+zEAE7DcThNUUxqrBqhJhaQJUEyILOokXJtPpffC7I5ovV8ixECnJsTKooPMBJJE3K+uIFd7uLjx6t59Ayv7mii6N6jEqN+1udn9YK974YVc/4FGpSpLq+WGBUsaliNzI8wi3Y4yodlJWvqZ1OuBtEgMykgyjgp5bAFJsQcMBmlqJUQkjWIXSQsibk2NgdgsfKeN5snBvziZm/yd3aOOi9Wp1KmYZ6YbWdMXEMJGjzADUZFgSASLnGvrZ9KuXc31VKZCryBpIgd4Mz2i8Y+WZbLmnApsszUZQQAd1G0G2nYjuRxjY9SrtSpL4RCKyI1wNZYrdmkhQSFEwOD3wlbkj16qNizFQZn+i/EBCVhUcKgppBRYJAYDSYEsbhdR9ffGdr5rWjsFhhU8VQNl2ewjtsLDB+VLDNsp8nmKsLG0ze99pN974NdEdvC1SpSxMElgdR9YjVvP8A2zfjFMhC5C3iAfLaLmPeuLM4viUqjd0hdgTN1tx2N7fUTd8G5yguqnVqeesCFOmBsJQsbzuBtN95AwNkGAVqRElWKXG8WG43M25wB8J0EZqqsflU6dQ+0GAi9hYzG5iI4LY1BDhuIiHSG8psupVlqUhSAsC0rqA1EWIJuYm1yJtYg4a5PpKNRYn92Ak2FoixOoHYiOLD2wipVtM6gQ6O++nzSWOoEqZsZt7WkYcZbNLUpKvia2LnULbDzeYPFtyALGBtOHeytgficprY8VBauZpTaojAWB1VBMW28LEx1m+iIHaXdjNyoUgzfeMTEw2L00mcWYm6X/jPmvU1V6tLQ9oRWMkw0mCbCxN4GxwzagoPh1WYE+XygHTcQZkeUCdt5BvhTWCtpdSLFAQBA4Y3iD5ibem3ZlnMq1VjeBpDMzbBRZFY7QdJ/wDZE0smbGFqOksXKAiuyFfCEeYLAvuVE7SQJAgwMD5ehWNJQCSNMhReIkmSonYH035E4pWoDqIdVB1FV+wu9hPoCR9METpXSXAILWXuIMmDBgEgHta8Y5bB2Eiw8Yf0xwS9V3IVFN2BcECw2uSfoO8YR1tCgslQnUzAalhoBJ1HeZUbYbZSgCpQjcGAOftEmQNNr+gH0K/qPS6i6dS6RewEiOIaSCLkbydJnDsbMbGUrpKNFwwkgWvaZImStha2+OHyRqVWCIWGgEqRp0kjyxLTABEH27jFyZQGppBJlwsLzIkXIjcjv9cTp1fRmGc0/FFJgKisQRAOiSShEAjeDeMcCeDKWQNoL1IFGamJCysA9hEFoJFwZm98djKlVDM4hg0CeRFiBtIa3se13GZq06hAVVCh91VQxBmBMAQJYbCxFrCBc9kiia3EAVBvAhTxaOfwPpiesnjiSGUN3YT02rEBTJNjIkb+o2j/ADjF9Og0AqdoJGoe21osRv648oZuhUqnQrAikZ0wJOmC1/mN/TfHWZdg11AgDtYQOJOEcad5lzY9I1Q/p2bBL+IrBAIOkiVuI+t4n+bDnpwotUOokiNQiVIGmf8Ayt3vPGM89OmKUifNA594naLbb7b40XQaigoWgkhT6QP4Qok6RY3vEemOdkC2RJ4gpIsT3qPTqztWrSwr00pQZHnHlIe8QdCi15JYWi4PW+o1GTw1qGXJNRifmX5hNvIsSd+TfDSrmalVnksqsg06iupoMKpI8sANJnYiOMJuq9MDSq+XRLPK7A2ReZJa0zEKe4GFV0BCn1xNbnfuwWn8R5tq71AQxVbpY04I8IMQTDWYwJ5Y7TjONlxr1+KhqL8qsbMbgKpUxM2ABER6Y2uYyi0Xp1lChGpIjCQJksCRNhaATved5ws651nJ05enTmuQFCkAU0W+qFjcyAARby/wgYbXvQlqYNuYR8J9QUpTNZ1VEQUlXRItDHVtAbzA3NyDHOBv+omXyainmcuopOX+yCA6ggnUP4gxBm0xyIOEHSKXiVCocsqyTbyGfKTEgEGI2O4G+PPirK/s7rltQqfvNaONirBYBGowZE2NwZ5xQHvR0NtUIObqVG1FRqKMY3K7RfaTPHf1x5ks4yVKVNdMCp5dWws6D8wQTt5fXHeUAVSW8pZLwRe1iRM3MbWvwMJqrtdjzLSByPNYbx6+sYFlp2Iqwrzm1fO63pFFlrpqvDKyslwdlBKkj+owzr5SUgVS2imIa50gRAsY0iexEkjGap5oU1CiNSMNNjBAuDNp2F9vLzjadMzKNlERdI1QzAk3EA94by+WDt9MZcrFF8rjsiN3W5MzPTFpO/7wgbSASRZS2mZN5QD9Rtj6X8SUsvVywEksL09JMgxFhMEW2iMYkdGpmrUmxZ/E24jS4nkkk34Ee+NRl66kqsaQPmVUkAqCDffk9xK4nlzUo0ySDRaHrtMP13OgZgBgACwabyQAF9I2Im1vvx5mWen5qiimwghQdo2Gn+GLRaxPvir/AKgdOFNkYtKVlZFck/NOxIHGrfAvTEVaUyruw0SG8og6Z8u4gSDb6XxsJDYwYmRTsTOqfU0pVarBZWoquqkxErBO0G1v74WdPzE5h1aBqctAEWPmMAc/56YNzi0w6O5EeLoYTqOlgGFgANwZ76h74UdOrFM3+7bTcRqkESBBk35+oOHRwdx4Q3YauKj7Jh3DVV1KFAKMDEj5TojtM2/CYxoPg/LnT4iBWqzpNOopgBgfmUgTsRO4JEnA2Z6RVpGiboGbwoibDzhjBIlSkXMi22Oev1Tk6uXrow0Ff3ihro/ysDpM+YLzMlWvxhVPaD19JPGgO9f366y2t1ykGIei7sLFlrGmPomrywLfTExfmKOWqsahy1Ji19QNj62pxj3E+0UbE+vrENeI/wDn9TE1OnBNJsAWAA5Ee233yOYx7mckUksWSbrEFDNgSexAFzsR3tgmhWR1QEj57GfTYknYAzHA+/E6jCA0npshZSU1TYzDIQReGFjypU3xrKitovfuJKbICJA3upEiAR6zG9seUFZyzDaSfQGb3J7RjrIMSZF2glZMExsNO5+k7cC+OXI8OoLeJO08TNrRaLd5GJEGawtczulUeL/LwYtbcTtM/wDvB2U6g9ONN1NyDJVgDMEHiZ+84EClUkm2kEAXCzPr2jeOe0nimxkK26zIPB5/L8MZ2F7iRdBzHmRFOrqKrpcamZAR50gSVJvrVVvAvE2vjP8AScudT6yQHBAbiQQYaYtFp77Th70XP+C6ulJJ1QOYteJuCfQgd8W9e6U/hivSpqKbQW0kLpgW0qIiQRYfNINyYFkcjmDG/KnrA6VTwVhkKm4bVIHoLxawv/Nv3Afq7ONBA0kQZ5jbjfTzj18xVJ81R33jUSYi5Akm1vrb6Hp08MEY1II1L4cEwIPmBYlWDaoCrF2GwvgHMBzAFQE6oBl6qKCyr5zIBmIkQSI9DH+DD2nk1eo6vV0yJV2gBgL8xLWgD+mFvUaKLAgq15k/5EE/f9+BKlVyApaV383PO/1wVOr4Rq1LUdQKbOivrVD3jvEj+nfBGVzDONKnSBcQpsCZJsRzAvG/355c1oBj5ZEtEbWi3+6Y9MNsr1NVGkJ5jAYgmTzcbEybfccRddLWsg2LQ1zRdFzQDAMpKop3YnTF5tsL7Rt9+Da+aRyxNCkzEGoT4jLbhWggagFBMbRsYwhTP0ykkMWqsqEA3CqqgjbYgQe8+xwd/qFOqSKrPRCqqhlgrad9O++/miRzugXxMdSAKuT4lrZchFcmkxpSo+ZVW8kgXkib3m3acYSv0+oHbU0qDGrknfuZ3xps9QFOai1VqEmzKwgKsFIm4Ye0fljN9Vr1CshrTuPLcWPad9xxGNK2NhLKSXJEBoV6tOo+kElgZ0j7M6yIXYTvG30wbnq5qFKgg6amnUEILFgWE6TBMCIEH6knBn7QngAIvmMyAfN5jJ2N40r6Re84V5fM1KFUi8EN5ZsrOPDLx/EFY/2wwN8yykM11uJblsuarrNgrBTcwCOPWQo/XDDM9Ha7qDFwTxMbQAd5G3cb4uWkoCKq6VEEEA7CzFuZvJNxyNxirP1jegCSo+VQN9ySLSdzvFvbCM51VIa2L0J1k6RNIEMHC6EU6b6tTNpg7kBduQR3jDKgfKhDQpWSeSG81h7cWFhhL4dMaCXKh1lwRqv8wIFo8sc7j1sRRzAh2iAuiNBMlDYx6mQN4ucTygvspqVyqw2UzR9O6pTph5BLbAzIUEaQBPeTY9jjS5DNpUWlqgDSdRFw1y14FzJuB3sbHGNGYQ5dgUYVC6xp2IkrPmVjK6TsRufWeemZtVdVBNz5iRZrnYLsIMwRuuwxHJj7g8pmZitEG5ov+qjLWyWtRdHVpiP4qZAjjzA/TGG+FirLBk7agw3YAxfYCO54j1xouq5hDl62mKgIIMg8CRwCZYE/TGJ6FmatNrTBE6YPmAO1vc7Y04V7m80Kxy4zfM0nWcs3h6oUKx1KNN5mLCJ1QRAJG55wipVicyjSQfKGmxkeUjfcAcxt97DqJqtRAcFEUFBKnU5La21EkxpIA/4nvhBqK1BbaLH3kj2mfxxRVoEfGPhQEGfS81nGq0VWFYsQoaZJGoAwNvlsTPB+qx8gKjlWckMDcEOOSNjpLTG/bbA2VydWtrVV0qBLRARTEknTLMwgEe0Hk4vZg7alglyDqJAkRIuLAEsPr6XxNBoAEwmwPOKX61m8qfADVFCbA0UNj5hcoZkGdziY2mRfNFFiu6jsGsOMTB7TCd6+0uPaMdcH18p8upZhgyiLaWj62k29PxPfDbN59npgOQwAEEk6pHc+wA44uMJjWE+UaREEbwRyZ774P1CotgEMASCIPqZFvv8AbFCx6SmQbg1OMm8MHa88rEEQBz7D78CvJYAx88mbwJm/fv8AXjBCVVTRMbDUq7XmHX8J4uMctVRmuCCCfN6E7Rvp+vOF3uzDqN8SV8yWVkY6tMhDqiI9NipE+s/UEzJV6SVGaGKCwGrzQQ0t5YBiIiROqJwA+VABCsGBuIEHedpNrd8XPVlWALDyARO+kWF9rxaccwnEKRtD8lmLERpLXiSADOpTcxIw+TqKOAjUww0gwRHMllkSN/c/cBkTW0EBr94/D/Bhjlc8v7oyZWY2vYkqbciPacQyBtJEzPjPMYPRpoCwGo3tsqgAGTHNwPUz2vUOs0goYIQBFvtqbfLedgCD3BmJkX+HrlAsgmWi95JAJHEn7zhL1TJimxgGwvEjcR8vfGbFju9dxMWljvC831RK2pgS5J2N2P8AyIJ/XHdHNUh+7FOQxuXJkbWsBBmR9ccdMoq2lRTKoY1T3/iix5No25wf/pRBVWYSSdPtOokk2iPTjGxQMa92MxxpYuDOKZFNhTEgiNM7zNxMTbn9MEV6ljoI2kLYRsDaIY34vN+MMqPQfFYBa+kgggBAZjzR84+yCedjgrq/wXUDs2XVagLQqhyGCkRHmHmjuL274QW27SaDWLv+ZnsrmTIBMwLRJBbftzEf4cE5xixlRpv5jpAiTAtaZj8T6YuRjlhFTwqbliWApk1UuBEsLLEkSTt3OO8y9F6YVNZplfm0rINoHlP8KksCbTacMMQsRxiW4F09UbSpgEuBMAKVHzqwbkEj6H7xOp5N3poG8zIsldiNXmYEHkAEkc3PODsvlwFZmIMtKEk3BOtzEEE6ZGk27jA4zTamhVSxUiBbeRc2BHb17YLDTdSoIXdZmc3lXoup7CQZkbx/TfHmVzhZ1J7EExcTz9/9MX5zO62Gu/pO9/XBdTLUoFRZLlWLLELAEyOZgHsPl9QXG435murHe5qC1qtQgga23gXtaD9O/tiykugkCXdkIIEyCykAe8kDDHK58N5FRQ43qEEH1kDhRsT29cE5hVMlodwzBWVYJC/SBtJMGL9sIzMpqoiBgwobRbksi2omsbgSQwuTIWBaxjtO3cY6p0G1CBZhp0bE/wAIG8XiDB2nFOqA66yVjUhuDN2AI3DX/wA3xW2YYBok2ADMdj5SZgRutttub4bY7wsDHWU0hm1rUaLDSR8onzgmYMWAIIvi/p9dhcamBmZdReDYyhAAiYiMVCvTioqzBMIZGoE6itwJKbKZmN7XBM6dl6br4iK2oDz6GAjmSpJBHmsJAntAmbUlXMjjxnNFqgpEOhJiIVhFuBOwmBBMeaLCZz/w31DwswGZ4IuAFBgg2FlM94EA2JIw+Gcq1LKVFOzB3YgxqazBSpIN/vEb2zK0vDddK2ggm0sCdMDUANyIAvI3xZAaNyuEbMDHjUkIq1mJbVqZQZjv8u0zPtHG2MzmqmloUmBKj0EyIMGBfj9cajOVTRXSAPMANR2AMjSZstmUkzuZBvjMdXzJapqkydBmIIOkA89139MLjBs3K+zXe82HS8+4pgltSmNNMgRe0mTGkeUX7+t+Onjyn92DGqFN2tqsxgWsRNo9Iwpy2Y1U9QCgBxNySDeBLSYMEwPrg9M/opIi6NjYfMJPP1BHqI7YFAWamR8ZFjz/ABGykLbUEj7LMQR/9R+WJgGnnYF6afVf74mMvZr4H6zNWPqJkUoLI0nzmbANa/2rRftPvG2JSAb5pJNrTHubG/5Yb5LLKhDHceZo/i4URv3+mA6uUp0lLVbs06VBj/y+nA/tj0OJvGYE19ILSoBfMWUDsN+BH+Tgv9kALKxb1m9omL/5bmMKqAAaZ4G3F7fji+nmJPN4A+kAT7D9McQeZV1bxhlXIhNzEzpYEQR7kTYm49MAvSKbmSYgDYA8yeThto1DaVF/0mPuE+owvz1NkaSo94ttFx39+2BzJ43J2JhGW6YKgY1Kop6b7KRwZlnXYkW/vjTUenZcUqdNab+IpH7wMvmkiZW5B4Av9MYVcw6sCDtt6eo9R3wbleq1UJKkaibmJJ/TntOM+TEx4Pr18Y2TFkbgzZZujTyr2ZXEglWWedhzx23A3xYtelrdkpB9ygMTqMLoIeBG5kTEfzYVZfrWY0kWqBlOlWvpJFmU7yJtf0NsA5RMwh8qtuT8smT2JBiT+eM3+nYjvHf14TGcddRGmYoVkpw61KAUgsfK07kE3Hl8sSCducWdPyrNTDpUVnYlQATfkfZtvsYJgxOPOm/FjrU0VlkSQFmNDbE2AF/fnDvIZymCXCQwMiSNMbMGBi3a4jAZsg5/X8mI/doFeYgbPPRrOlJg+hTqNossufYEMAP5sP8ApPxjUWKlVCAqEg/ZOrm9p1X77jFRalrNWjlhTWodJN9MGxgkEGeZt6WMF53MqlR6TKpcKNaZhBvPkIIGk+cQY/i4OCMrDjcDkmURgNgJo8zRp5t0o1KIaitElnezBmAZQhJ1AqLTfkcYw/xL8I1MpLo2ujFiSPKP4Wi3sRv72xR0/wCInoOwfz1NtDefVaWjwilOJ2UaoGC+mfGzeI5q0iQQx0akRb7Ajwth6kna8YbVmB4HP28jfr5y1ijf6/HES5TOL5qTRpYDzDg2Ejn+owDnvEJ9CYJ4HE/X9caLP53Lq1VqarRctpK2YtIvEAqov3AMzvgfIuaZWKdN0PmUsIYcEapHMjnm2L9rrTcEGQVgj78TFtQJLcxe/wDfj9MEoGphYmGj+hn0v+AwyzrrUmqW85IBWLmIBY33t2wJVANIt8xF/pteBFvXFUsz0C17ci4MqNJVSpkwttjcW/zbGn8V0uiAHSGKrvKkkWMysKJgyLmBeFWQKRrSTYMw7TEwPeR7e+Da+eWowmIIW23tebbn7hjnHEdHrUPCLhXBqM6gAGTExEzG5/rGCutulVFIDk86dpI+cxtq1QDtb3wZ034SzlVARlm0mPMxC7GxGo3kehmxwT134Mr0KTVnCBJAKhiW8xgGAIHffE9VG5nyONdiLMo4WgEJBJYSBOrymZmw2MexGGIrZejRYy4NRbsCCAwZh5gpBTUI+ydxeADgjp/w2gzFClWqMwrrqVl8sVAYKHWDcKbzecaDr3wIaFB6lKqG8MTpq6FgA/NqiDAEBTpmQCcMtNzI7ub5Ewi5vUbqdMMbiBEH5dVrhthHB4gA5yqHuhIZbqzbBVAhQJJk2EGw25kNqGUDoWpssfNpqMFNrMBqhWA0nn2kzhZ1AUhVMwYEMFNpvMNeRtBw45qV9nI10BDOpZimVXSaaKRJC6CBJDAFgVX5l20zMj5bBJ1zMmo4qaCgad5vEEmTvcn8IjYNOkmpJMLUpeYaHIMDSQHg8gEQ3dQOwNZ6G1TW+ulTpqYJLADabaoBuY9zaTbDFwOZVCFejB+jqXUrcJMt2gRf/PT0wfWRNTKl1ABDd73kn323vc9k/SngsJiRIMfh6eh7jF+XqNqC8QQCObjmL7zGOIvaF0tjNBk8rTKA7egYfqJxMKjnXFlgAWif7YmJ9l/uMwHC5PP5g2eUHVBgtV0b3USI+m//AI4ITNsKj6SFXl2UMFUEDn1gfXCatm5qCoBHmDaTtMyR3j67YJ8VWtcB6gkHkbWPpefcYaiJsOEgC/D+pZ1VXALnw3WY1oNLKeA4ABH1F+DhXTcg/S2H+azWmkC/nVl0iw1KZIKzyosdJ9NjBwnp5cETN/z+nGGvaPhNLRneVzRFpsRf6X/PDP8A1NWDAr5mMyBba/4sB92FwylQmdEWJuD/AJzP0x5RpjV5jO9otx/n0x1wOiNvCvDUt5IjURBtabH3j8sHCmAq2W/Ydv5iTB9Lf1EagoAJj0AP1vMQL9jgui7HzG5BELEg325P3An88LM7nwjnp3hBmUaQ8KQDYj5pNhBBt5gTEQfQzJ9aprSOkyUWwiSSL29bC53nnCfMVCWNRDMfxkHQTYzBLaeLmDtA4ANVUUMW1RFrgWOn3MBAp9GmdWHvaQXFqm4qVKNeNSqdBswIDGLgmTE+m+FtRGU6UppXDDysSVIm0WcCfQyMZhviSoKh0MFQmwJAj0gGB/f0GGOU6hXEbKP4kYGOVkA3Xffg4kyiI2DIg3qoxynTK7EwlVCBdUdhTMgRKgxdSPSCMUdfzGYrIhqh6rCAW+XVp+WQu5iZib35gWJ8SMHkCFIUhQZ1br/+SDxdceU+tqpbVyZ3uJJsJkiwWPVZ9MAqOCYe/cq6VkM40GjQLgk6lSm0QIIGpRAPeThvR+FuqljoyuhTAOqsVtY7CsJAP8uLvhL4t8G51bAuEgyYgtpJkLP2otzth7n/APqdTEjwnm2lldSNuxgA2O4b2wNC+EugQ++KMUUPhbN0Xp1GRQ4gtoqBibXDDQxYXO/bcYoz/RjWNQq4SqfNpUSDx9hiVsNyovgfNfHVSo5FWhqUxpTUSCeJY+QD2pz6jDTO/G3g5d6VPLrReNw4cKTuSCBLAQRNjI4mEbVxUX/TljYO0wadDrUywek97DSwMG8sVubryY5xZnclURGCqR4irKKpgjcFlUaeTHPtjTfB2ap5gPXzT0VKEUlqVGCs0gM0yfNsvHJGGHxF1KnRCtRqUa9NyUbQwLIwuGWOCJkNItxOO7Zg2mo7ZMynjiYbIO1M02N2VYamZ2iD5TYgen53xuOkUKFKmKyACpWuD5TolYhTMKNU+beMe1qgel4r0jXo3DVKQBenf7dI2YckqV2NrXWP8NVHQ18rVFSmZbUksv8AtanHiI3pDe+FOUutV6/Mm1ulj1/M+g5XUoUXAB0kT3uD+G/rgP4zzBmmpUml4iK7agIYnUBpi8IpE/zjCr4e65WpoRmKcKoHnBBDCYEiZDD7xsR2W9fz2Yrq6alUUl1MdJEsxuy6uQAVkng7EgYGMKDFU6VqWfFfVEoh6UmpVpVkzGUcGSRPnRj6AH1MSdsUZzqjZ6iozJNOnqDqWJJQNIFwPODNgRuRBF5S9Sy9VVL6kHmJ1LvLAC5ktpMd4ubQcLcjVik9HgsV+hhhiqsNwYpyalBU8Hf4R38RdIp0qKVstrqI6sWcoNCqAYEMS4kgnWSIEEA7YzPVqNc0MuWWKY1BJjdoJM9rfhjffHvUsrlqCZMmoR4arFPTOlIsSxsCRuJm+MjT63QZI/Yaajguxc2sJBUD64f3N5rQlaYD1xAOhaVeoGlkHlZkezgmDpBS67H6SOcH5z4dq1Rrp02dSZASW3kkKqwROgWiLG44vyfWcqKbKcnSNVj5arMbH/YloHAG1pB59z/xLW8LwlU3KkPqDGmQSCUbcSO0aRPexGVPnAXPaWPXryiuvk1TUpyppOD5SDVViP56dQvP/ErinIZI677chtIsbWLkXmNhzjrJdSqIxUVakm5F7x7z96xh3V60NIVqTKJDNJBLDgAVBGmI7iwwvaHkzmzZA3EWtlQefucx/wDk/njzDjKdVpKij9jSpb5momT/AONWLbW7YmG7T16EXtPE/czFHptRRJA+hP8ATfFD0HFiLd4/M8Y2jZcJENcAyQZEXEE+8/dgT/U0YEMoI24E8TMY4ZPGcvtjngXFOU6e7KFNSmtNidLVGhAVEnzQYYgARzPtivJqT5R80gCJvP0+u4xpMxSohNNCgupQDU8Q6tRMj93IhNIMgxJm+FXw1lKdau1Oq3gOFJpyfKXkaUMmfMYiCfTbB52lFyawYHVqVFJTUQJgiebX+sD6e2LqbrRaW0VSpBMgaYj5WYgkmTBGmZWx7M81kjSZjUVXcghw6+VWEfLoe5Hr32vhHQddUuAwUzB++SY+pMf0wSBOUhlhjPTBlpUQSBB1Em4aGJBG1rSJOOMg883mAumZ57i0fX8cDZvM6vNq1qDJ5IERzfgbnk40fR26co8Wq1QcLSB1QCQATAiT2B77bBCdorKQtUd5TmKFMr4mrQWWFLSRIIlWK+aBAMNcAbkQcDvkcpUDfvWljOmmU9OHM42+T69kFUs1N1IFnqUrFbR59Rm/N7c4lL46yhA0OqnsUIH3hTBnm+IW/S5H/IoGxvy3mBqdBpj5Wq32Jpg/iLYlfo2YpAPSAqAXmndhMAgpvBN7TGPq6Z9KlIuKimBMlli+1zYjGbzOZpqNQRt7migMdydJM+4H0wvaZL9fqKvtDWLNj4TBHO6p1SHEEGwAE3J5NzsB9eC5+EOg0s6tULmVpVKctodPmWDLKdUmIEiJE+uLur5KnmgwSojVNxIC1JAmCDpJnTub22xjlyNQVRSIKVAeSBB73P3RvxONGNtY8D4T0MBxsOI3q5dEcq2lyh8z02IUDhgx3kbAC898Nl6UWBn5maPNdixCmHOqzAEHafMQdyBBUWpWq1aqlKVISF0wWqBQqyDzpA9pEYe5bKn9nenA8UZQ1CSb+IahfxATsdSj7sUC3MWVzdA+vXraZOtRNOVfjYA+WPQEgAekY4yNN3+Qg3m5m+4ix7dsaPqlZK2XpZgKpGmHA4YEhl9g0kHs3bCOpR8FfEpssGwUjzQwsbiCvt2B5wuSyKECuWGk8/a5y/TabOx0i5vvIPK3I5n6Yrr9PCGUnzWBYTcX4m9vuwPRz7alLARBDRMkb7mx+o+uD2ziAhRInllB/KY3xDS/JMJ7VTV3NX8KdYo5Sk9TxmSB5wUlqhJnyUrgk3GtnUDsRgiv8fZWnSerlKLmoxCsaihRcFiSEMGL2tM++MNTplZUISALEE6WkAkX/UR7YHr5XWUFMG58wmxN/MZMBtsEILppRSvX6+jtPo/w3mWzFdGzVcEaf3YBUFms5ABaYAiTB+xfCzrnVqtGtUUDXTDeYG5sS0Mb3lrG/fCGl02Soap5RPmGohZ80iQJmNxfm/NuTybsmp6sKq+VQZJ4LH7Ise4N7DaaFBciaO/hzHHWOorXU6TEebw20zFwY5ME3EwLWtOM50FFGap6jK/OwO48OWIIB3gbe2C6fQ9bokFV/iBJ42DE78xvzjXZH4FybrGWrsK0ESTFuwI2OOXHYB8IMenQa3v4TK9UyTZqp41WpRoah/8AM5mZ2CqpZRHe9vUwsHS0RmmpTqrBBFPX7faRfv5jfHfXegVMvVNKsCCIg7yDzeTc+uB9LbBhouCIKmYnzW+Y/dOARLI2kCj9otr0kSXQaZsFm4H0JnHtDOkffzgCqIJEneIOL6dTZQovzyP874Zkvma2SxvvG1PqgqEq40uv2lP6EyLTMMR2GCquaHhgnU1VDCzp8PT20mCB7H1wrOaalpZXOpZABkgC50wREE3i4MmfXUZCkjIFHgM7gx5agZLWGxVlMgiFLDuMBtjczOqoQw4iKjlHdQ2hb+h9u2PMMf8ARG//AKaC+hLgj3Bpj8sTCWnl9Yhb/cPpEb9XqOEQ7C3qff2GGfSkHhzpESYkXtub/wBsJhkXBY6Wta/crqFxYSAbTh7k6TLCnRCi51CCbwAphtJjUfrNt7PRG0v7RgIQ6RVcxrk69NKZUzrJmQLXiSeJsPrJ90nUMmKg/nG/8wHfntv/AExY1b5Znz34JgEjjuQcWUawLPK+zG4I7AcYnZ48JiGpTqHMT/tJB0kWEiDcyZE35vPpA+oteoeAfQ/pjRVKVMKdQ5F9/wAsBDLU6Sy0NNxP4CNhbt64cNNKZ1PSVdE6BXrq1SkUlCQyEkGIkkiCNMe2xxyle5TRRs0NKBjI7TOodiB/cvp+SruzMCaQZSpKkiVNiLfZI/XCXN+Gp0UwSRMlueNsE7y6trYq2/8AHzmr6F110LLUSkoUeiMwjswg2772A2wU9HLVC/iUVQkiNSKq8H/uIIMzNu+M/lKWYrNpUFifkmD9keWRNwqgX4X2wdkaVRGbS0AwShbTvFvNAI+s+mIsK3mXLgAtlNHyPqpzmsqEYoikK26qWZWAgi4ad+ScXeKqHT4AMG37yDvF5q7X/L0xKdVRU1PSi11ne94AHYR2vgqqwglEkaToA3YgiLLyYYgX2HcYWzFKkgXv8/3HVH9nqZaGRlqK0JqloESCCCBIdoB38u8YzHVC6qtN6dJjZqbqTqAHykKYJB3Jh784EHUNLfvMtWDEnza3HmMWEiLCRhlTppU0LVLWUuA7AkXkjUFtAvaPe04cKBOYlKsbD1exlfSzWrIYpF6FKGEN5kAM6XD3ZBMfyiL4d0+rUnqGsVWmqUUTwwZeoylzcgCBLXJ3jmbBZb4g/YaxZKIKFYYA2IYSTIHMzsdz3OC/hX4Vp5/L1KqMaVZHNMKRqpMbuoF5BIaNU77i9zv0hCdoCw2v14xbRzTVmdqxCmfLAEaRwEEk2gaY74Az9WsHLpTZrESUgEREQsACJtbf3wXQ6oVqaWplUpjU6kQTuPDjYCTB+pwVl8s5pBmK66vmIBEhdrAnaO36YQ6liFSg1V8pmqOZdwdUAjgACPvvI/TB+Wq0mRlqKdX/AMTCLGbqbSQwPfy3icHVytvKBeFJYeY+p4E8+vGA82mqkFBmutSWjdYLrFjIFgYPcbwDjhzcdTe5WhPctQS7LVAfYrqIm/EidiPT9WuWrqEhkZdpYklBxGvsexuYMk85Wnl2LGTv8wsSexE/agbHe4nF9DJOsg1dIGxNr+knb32w4YCHNiRhuZo3zNgGZYBMAm3a1+354Br9ZprqOtfMNMaNgT9PIBPrimlkcwx1CrT7WAJk/wBMAZ3N/MKyAgwBFvcgmZMCQPXDXZkMOIE1d/D9iP8ApPU6aCoCyk6ToFyQ3JU7qCPvtvY41nwbqCO53ADSd7n+2PleRTTL02EgkANyu4Fvv33xp8n8X5ikg00Ea3mOu33RI27nbD9oANMbLgIYaf6n0H/qD05K9EVN2B0g2uDYD77fXHyPNqVMmSosDNx2BPI7TtBE42mV+OP2vLtl6iilUZhoLHyEzZQ8WMi09+cLur9POnxAAQ0i/wDFyp7T+eEIiu5x5e8OZhuoU1+b5WO6nY+o/ocOulUMjVokVa70ami2tZST2ZZcXBMaT7xOE+do6SZBCHccqfTHGSqGlUUhwIuGAn0/K0YfGRVT01ooK6Q3peWqZqotNFNSoqlRpIJKjYqHsYAsBB5w96r02vlXCPKmECQFRmkRLKGYq8zJncb3xmMtmXpuDRPmkkPYG8giex3j+uG1Pr0x+0CoG0wtRCqmBsLi9zuGGGYbRcik7D18pRV6g0nzI/8AM9GmzH3YiT9cTC98s87fgf6Y9xO/OVpfL6QlKKqzaT5SQQCLibkH1BJE8j3wRUy6eIRqUhRJIaZ5m+w947YH6apruVkKoksYsO0+g2/rjv8AalKBAL1Leo5mw35BHaOTCkHVZksgN8/rzliVCF1zDMYGo7DeIIt+G5wVmcuwXTqgwWP57x+GFtBabMW4QC/Fr+3GCc31G50tLNt6KeO0nHSDKdQ0yzJvrhC2m0mSIPI+YXtaMcsTUYaRqC3kjmYm3G/GOM1VSRTCgxcsdxAmNoMzza+L8/UVUWlTaHlZK8WgyZmfbvxjoKpwQOfVz2tWeo3hKSoHzEb+sGw/t7Y7/asvlFKBVqvIs8kREX9L/lGKepL4VMIhl2EHveLgAyDgbL5cZcamUs54A/TgevpjtiJy0RfToPE+JlvTxUU+IKoUgyVcFbjYrCgT7ARPIx5WptYKZJMwCNQkTB2t2kC82x2esq5UsrKCYsZPGwEXjsREjC5KSFhpJVo1GRb7hfgncx+Rrxl0Vzu4r7/iHIuYDAXUQfnWBFpO0H3GLjnJBXxGcjYLIFuxnsO1sB5F9LsWYsFFwrHSwWIkzsCBaOMGr1R6pEuVpgzEzba5J/M4mVIO0i6m+OPXmZ7l6CrNYtWLOCDEgcbtEn8MKRm2aoB8unaAWPpz9ZkbfeypVBUK0wWcXOkEiIkjn1I5vixszRooFFJQx3AbUZ4kmxPOO1EHizCLU8Ek/Db18IHmOoSI03Gk23iIMCTZu3t6Y0Hw78a5nK0KdClSVlViW1A+cM06YEQ2ozr3AjsZr6d1HLO7AMKSlfKggX3uYuT3O0DHWUWkFdmYBlcFXJYC910qqkn5TJNh64Oph0irkK93RLuqdcRmr5laOlqukBCQ4D2LtMQZkGI3LdsKT1mq2lC41vZ2gXEQBAgBVAN99uwwd1JaZkEBWeABsSVkybFib7++MtVpkHUNjsSR7bjcYKG+ZTEEy95hNVn8yjeWlo0UVCm2ks4Akwe5m457YUdTqVIDyQbjaDeYk8xeDuO+0LctmQpjSWMqY5OmbfXDXJ55sxWVSVXUdKrYAHtMxeOYvglK3hbEyMWAsRTk2bXOln7xcgC5veLTjQO9Opp0jf5Vm8CRp8s/wk/XA2a6YVJq09VjOpVhSe6kQR7wL7AY4q9TIpkuWeowIDsx1DYSTzKmL4bUGnZAMhGnnj7SrOeUqyJp8pmTeZIEGbkC9uZ3jC+nQLsIJg7zvESfewP+DHNMM7IgkyefXfn1xuuntSooyoq3szQDqPMzcgdvWMOqic+TsAByf4meyVKEUMCdW9h2mxInHFJSG0BytQbfwntI7kXgdxhk1QLCxqIg6gRCkBlZGAEgyd77Dvhf8W1hVNKsAAY0tHcfKbc7/cMDSJnxszvpPX8y/MCk58NylKqLambyP/yHnTfdtS4bp1BqH7vNq4V4Gs+YEckVFszbEWBEXwjpmnnKYDELXQQrkfMOAw/Ue/MYqy3VHyxNOGqKbGm48k/yi8/kccygzuy1jR1HT+Qf7nfUKLEwYPE8MP63wjqZcgmASPp/nfGrrVqJVFpoVqTJUbKoHE35jtgDOZEATqkEysieLydwbCNxecRVtLVH9nylTpMW5LLU2+d1H8wYSPoTce1/zGwy0+AMvVNPwgWZCw1K0ixLRaRIvEQNwMI6dB6YNSmjAATJp6pv8xdIAjgntzgJ87VIZTqAO5W433MW+vr64tqJG00ZsLPwY+q9Apkkiw7KpIHoCAZGJhGGJg6jsP8ANsTCammXss3/AJmV5NKaorLUIdmibaYF/MILD+2A62XYatJD6B5is+Ubcgd79pxKmZqEEqxYbXgsPqRPpIx7VrlC4OpCZVipuQTPmB322EYp1npgDxnlHKVSiEiKbEkEmAYsedxthovTbKUYTuSfMZ2N12HYfnhD4ZtHmHET90cY0/Rzl/2OprqaKyzAF9hKmNiCZB5EDbnmBPBkc6vVqevhF7CrTDaUmQBO5E3Nt+cL6eZA0ypBBkkGCT6/SfW+Gn+oNQYa6YJgyGBEkj5rRta09sXZvPUqwPkXVK20jXECYLAng/fhO8NiIqFge8Nj1EFy+d1EEquqbkNczYDTvI/XFTamqai0ncTJiJtaNo/94jZcb03GqNioBHeCvPH34tymTYgO8BZsNILGxuWicDa7Eb/GlsOZfUq1dtSteC2kC2/b85wrzLfvAASBYb7Da/54Z9YroqQrXNiOPr+h9cIwcFF6zvZ+NVQlc2wgmLbEABp58wg/eTil6k3HtE7TuAO39cWmk1SAokn5RySN19zwObd8eDLuywqMWDMTAJOyxb0g39cUvaXCjpLclnijgjy+1548wJv78YZVunjwqdVT5SwDDkGJX6ECZ7g4SeE/Mj3PO/OGGUzDhTTLQrbC3EnkWk2n332KMOs5lreEZrpcC0EhjLA+WYvIFxtMz3tGBP2l0Jph1YmVJ30ybgcX5+uL89n/ADuVmdRIM2jVIJE7+nEn3wP05ELKpBjULjcGcDet4mg13t51mWDsSTLAmCdiskhb3BA29LcAY7SrqIAAggW+u3pecCsCpMkSDySDIM9o3xqPhrLZPS7ZkMAsEMw8gVvlC3lmm0wIv64NgRPaDS3UG+DaVNs1JIAXiJ5vF7Xxon6KtTMtWKA28o2Ba4kjjeSfaL4LX4l6bRoh6engBQvmJ2MCBCqCDJ3i1xGKcn8QJWcgMAgBbmAo5NjYbeYiZF74U3PKzPmLawtf19oZT6Pqp6XqMogSqKABAFl/K36xgSt0SkQdFDXpM+dpm3zCICkhROw27YB6v8RhoSgVk3WNgP6n6/XDDo+cKZSqr1HYJpAMixYxABid+TgVI9nkUXxf3/qBZHLUyAUy60tUAuFusmLxt9O/scWL8L1FJ1kBRBVF3AM2LG8W2i04L6R1amgZHvqM+ETNoAuf4YkxfneMPqea0NpkCRvAOm/y+a5kXA/9iiixvOUkfP11mIfKCkWjUrMIOrcixEWj7IuPXCnOUlKsqatGwLASGAm5Bix9fzxqupUy9TUCjwd2JETcnSBPIHP0vhB1DLypamogGSCQT7bfnA++MKVMphPeFmZMVmWYJF7/AExoulV0qhndlV1psVJAYyL6RPJ2B9T9c/m2BJbk323n2j8BvihapE6ZFoOHF9J6+TDrHnNn8FdOObr1nCyAAiweTzc8x+eDs50waayEgPReNLchgGX8Sw2+wcZz4czdSio0tGohzG9rDiRbeNwRhh1jrjVMyXYQXoqCbmShIBP0BwGKnmYc2K8hrkDb5ejOMjmnRfMSqBoDi+gwYDeU+Uk2sdoII25zuVpMKj0ys0hOkA6G2FiLKxmYHY2scCdRIIDjkQ/5z9Y/DA2RzoWVYAmQFc8AH7z7HueYlU3m3DlLJvO6WYoR87r3Gk2PPytGJh7QLVFDnKByfteCrTwPN4Zm3M4mKdk0budZkjUahVJW1juJsfQ/5bAxqyHLGSxBn1n++L69VgZeQ/AAiP7b/diiq2q5359f74IlEW9zz4zlDE+x/pjsxPY7en47Y4pne02/UdsR/rf/AC2OlDC+oZ2pUeXfURzNiYAJ9zG/OKKRIIjfgn88VkHFhWLcx/n+e+OJgC9IQ+ZgtGx29f8A3vhlU6k4IRGkKBJgRwZ9INpwkUT6+xGL3p6Fk/Mdh2Hv9cLQEi+NCRfM66gxZgJncCCD90f5til6Wk6TuPmjj0nv37be3a1iLrYxE8jvHbeJwODGD0lF2ENo1yEC6oGotEAzsDup7b+mCc5WNSlckjY3JAadUn3EgT/MMUU66pZqYMbmSCJvFjFicXeDTHyuSCASvc7iDHrFxa+Jk0eIddbEGALSYtpvqPaePx2/LB61QqBSQ17A7A+jC+BqxZgACIJ+VJ+4jcx64uoJoMGC2/zbggxZl9TzzgsYrkESVMrqNrbTufT9MdJ+7bUBcA+31w4XJ6lmnUphiOZF7ckRwfvwq63lqgqlqlMpqiI+S1rNJE2wiuD1mbHnDtpuCVJcljEHgRN/fe+B3n5SDbb0m9h7/nho5CJTZhN4AMH+JWHtbc32wBWeXJWANhIFvu5mcOpuaEfUTtKTTOxH1/rhplM0yI9IKIeA5I2gnkA+Ukg9/KuF71LmPx3B9Dgha4C86o8xB494n39hhjCynrDVeWUoCwWwOm/F/Qb37DDLp+emk4DkK5Eji0mR/XfbtjP1cwdMNbS+3bvYeo39MeUWlDt33PETb2wKkcuLWJp+lVaTM9QkEK2kNDaeIZvafw9caKizQ0abxZgdRPzGYMRveLD8PnFPO1Ka6Ax0FgzoBaxBAJ342ngYf5X4hFSqXY6QzKqpud/mkm0kyfQRfmi1MXtHsjA6lj7P52E1VAskbqCR2nUADEAGYPae+W+IxTLa1s1vS8wRMeaBzOCq+cI2CAmZGkgE3iDzAjzX+szhXmYdoBlOE2jvAFuZ7X9cKTB7Pj0tqiyvTCsQSIkiV2YcETwf1x0aJJOmyqJ325MSfyx4uUJmRiIzLtcGx7/Sf74656wIloYKDEATI3m2x/z8MEGtLqaxafW7C3YkR+GPKbuFLLJKbSt17GRvAv6STjlcs0a2BjSWj1nSJJ9b4U8bxMhHWEvmqegg6u0xaR9cAPQJuR9cWCjqDyT+7iJ/mO0cCZP34lJVIAYwt73twLc+uJ0BxIAKvuz0ZRBEq5Mbhe9/4sTBGYkMQwaRYwwAtblTiYfbxlRuOfv+4pqmQZ/i/Q45bYe5/IY9xMUEsvEZdGpqUrEgGAu4/mXF9ZBYQI7YmJiTczDmJ7SBZpQNhiiqPm/3fpiYmCk1YvcnGX+Zcd5oku098TEw/WH/ALvl/M5f9B+WCmEU6kW8q/niYmFbpOfmD57/ALj/AO4/njwbf8oxMTDdJUTupUI2JEbQdrjB+TOpRqvfm/fviYmI5fdmf2ody5RSMMwFgNh2w76I5ZaysSVCEhSZE2Mwbb4mJhMvu/SZvbP+lfwimqbthevzke/54mJi69Zqx9ZzqImLTAPtO3ti2qIAi0i/rfExMNLnmcZg3f0gD8cX5D5v+J/PExMKfdnD3oLqMG+5vis74mJh5xjSqxOWSTO+/wDuwJ08+b6f3/PExMATMnut8TDupKNIty34TGFpNx7D8sTExy8R/Z919eMMyo29z+R/oPuxeTGVMfxjExMI3I+X5iZuV/8AaUv/ANp/9y/rjyjsR/KcTEwp4kzwfj/AhWYMlSbnQlz/ALFx7iYmM55mzH7g+E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9" y="79829"/>
            <a:ext cx="3346221" cy="2506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5" descr="data:image/jpeg;base64,/9j/4AAQSkZJRgABAQAAAQABAAD/2wCEAAkGBxQTEhUUExQWFhUXGB0bGRgXGRweHRwfHBocHhocHCAdHyggICElIBwgJDEiJSkrLi4uHB8zODMsNygtLisBCgoKDg0OGxAQGywkICYvLCwsNCwsLCwsLCwsLCwsLCwsLCwsLCwsLCwsLCwsLCwsLCwsLCwsLCwsLCwsLCwsLP/AABEIANUA7QMBIgACEQEDEQH/xAAcAAACAwEBAQEAAAAAAAAAAAAFBgMEBwACCAH/xAA+EAABAgQEBAQDBwQCAgEFAAABAhEAAwQhBRIxQQYiUWETcYGRMqGxB0JSwdHw8RQjYuFyghUz0jRTkqKy/8QAGgEAAwEBAQEAAAAAAAAAAAAAAgMEBQEGAP/EAC0RAAICAQQBAwMDBAMAAAAAAAECAAMRBBIhMUEFE1EiMmEUcYEjsdHxM6Hh/9oADAMBAAIRAxEAPwBSNi46wbpcQUE5VaM9+hGkUcRZJ5chL81/Ysf1MR1rup1hdtUu2n5R58rkT3tGrTVVBx5mn8Kz0yqanSLIMlOX0d/X9YKoq1Z9E5Ny7Eem+/TaM54UxUrpPDW4EtaghbW2LP63HlDBhmOpURLmWWLA7HtDy7A8zyd6hLGEv8X1IAlPoZiSR5aexY+kepuL7PC39o0ub4UialyhE5KVtsFsAT/2t6iPfHB8ClMwWJyh+ji/77wDVtwfmSs5Ejxvi2XKB5hbU6+gG5jPsU44mLJ8MW/Eq6vQaD5wt1lQqcom+UafvrDLgfCKlJSqZve1yBsNdT1ipNLVWN1nJiWvaQYdxBOMwhSyrp+xByVX1H3XbqRDTwjwpLSpRyBwzW6uTDaeH0DYB9T+/wBICytWOVEHew8zOaPHJyTzpCu6XSf9/KD9DxK7AKv+GYGPkFD/AHDCrhxOwHr++kL+N8MhT5Q35/rE7U48YjEvYdxlpK5KtDfoYJyK1oymRNmSDlclI2UbjyOvpDRR4ycoUeZBs+4vv0PY+8KyyyhXVpoVPXQL4mwvxkFUlWSbr/irsr9YFU+IBd0keW8dWY74SXU57C/784JrFddrjMIJtOREKRjy050zhkmIfMk7EbfvtAGbik2ctQZPhZrFSSdCGYJ5jfpBbiWqlzZonmUQoobMXA3IctltoC4cEB+gWrW7nKWIJCgHOoAzWugl7XDjVxF2m0Fa/WR3/wBSa3WHOFkfEFQpKQkrCvEQlRcq5k3YAkAs4dibPFfBJISFLUsZlh20sdAFEi/k57WirjE6+RV1Pq7pGgISXdVsvxH5vBLhWYckxU1LSlJMvPe5P3kk7hm16DaL+FEifO3JkmKVi8v9k5hmBAlhSlNc5gTmUkAt0cKO8C1YpMYoEqYFFQKiEF7Ag2I+Lv27w3cPcPicFTJM6bLSpWpAAGoDLzOQTYIZxfqDFwV1TSE5lonymJSsFK1gJJBLAmwL9e7PC/c5isgeMxDVV1BSSJE1KXd0pmM7aknW4e/U6wKXVTEqdaVAsycwOzddo2iVjKZoC8xUFWSBYDl2dnL99dATYdiiZK0KExCJgfmJ+FIA5nJIDuUpYEsx1Yt9vAhrYvxMipsbyvc3/evTt9IMU+LqyOkkHYlYJNw1swueg9ouYzwTKIKpCgkjoVKlkuX5ikC1rpUoa9LpExMyRMKTyrSWLHts1j5wa4PUMIjdQ1gCwubNmMrKE6JPNc2Z9TbX5HSLdXial0cyWFLAEwlTH4vhsstzaE629Yg4a8MSFgrQFqJsQ5IAFlOGbcX32IjxQgCnFiLqdzu92HkAL7+cFxPicHIk2C082cckpBmEJOVOrAC51bVrlh3i3iCVyFmXNQUrABKVOWcOLhwbNpGh/Zzg6aSQggJmTZ3MpSXsGGVKT0AvfVT7Qbxjh2RVlK15nSGdNlauyvLbzMRO43YlwuHUzyUpE1aUOpKUaKvd7lQSrZve5gLxZUqkTCiUoKSAP7gAe4Fm2YFie8WjXMAdVBOX0gTiqkrQCoArYsXP4joNCQG9D2hVCgvyOJs+pKdLplSs4GYIm49Nyy0pUUiW55SwJLOSNCbRepeJ1FSfED9wW9b/AKwuTQxjzGi1asORMHJJzPofC+Ix/SsoBa1goKTuLcx7X03PyG8eLUuiVJWsKSQlrJ1GjaGxGth1F7ZfwzjPhC6jmQcyQTYhrp7dRFnH+Jf6iWAWRlIyhLuQzB+4uPIBhEy0lT+0oDKV5k/D1OhKpfKFpKwkkkWJIF067xpksIKilk5RuFhWmoIa2516RnGAViAhpfhomM6iU3I3blMaHhmIqKE5kqU7DkQBlZrnMAS7u3T2gLEyZm7uY04IplEWY5SG2cFoNBn/AH6wr4dVozKSNUkZiQ12B8jrtaLlXiaQ4BcnUD6PCi2I0EYheong8ouIoVGUd1dOn76RR/r1Kcg5EtpZ9O0RGrJGZQGUaAlr+fnePs57nDZA+NUrhx8oUplWZRUlYeWU3HcXHfb6Q54nWFr5Q+gT8r6/OFuZhKp7qAZA1W7A7Fjqr0t3gQADmDuJMW5mNTU5pnilRUpkS7FjuSQHYdB7xVw3iWoqJwSs5koBUPwhrZlOfhYncaiPHEGFokpUlD6XUdTufppA3D55lAqlqY6ZhsLGxtfaznyi2mutvqxGCxtuMxnWtQ5wlAtonKUs5dkhRJ7M78zO5gNUzEqcoJAJLy02FndiRylrMfzAi5JSSnOtZeYxDMkHQA3S6ms5SdG12E48AghTKClFw6WBT02drap33ZzRFL3iVUJVNUEOWzb6p2ubDtD1hKE+FkBBSlOW55QCACnMosxF3/gKPDqcxJLMQrltzcoLEmwBDi9naGikSoTMzDKtOZLOAWOqc/xMGdTFnDakQtzkwLuRNFwlSZtP/eDZCLhpbAhwSUGybakJB7ax6xGjJQVKnKWnMcwRKSchANmGZje5JOlmgRQVaUyFIdOdwQRYlV0kkksbK0IJszPYXk1a150p5VPncJbLqlQKrpzgqGpUDlOlnmYYgAgiJ+JUP9Mtc2Wc8paiVJYBJBVYyyCRoNRqH02t0dYmaEKSt/8AJbkI0LgOGOuxUqyQzMCE3DwqyEykAgnIkKAWnlOdBByXDcpSWOZrEwmVdPMpJhVqhV1AMWd3yi2jdo+BzwZwg9iNaq9zylErsCnOE3KXKUzFkkG4sLlms4bHuGv6qSZnKJpvLy5jyJcEMWLFVgW1BglSpRNTnDGU7kpSlZLschKkKdalfdBADuNDEldVqzKWrLn8KUoSyoMllSwGIN2YsxIdyWJMfIcHiEDg5mY4dR5LqLc2VTvy97Xu2gDm2kMcikS1QgzEWIUgKXbmBfRwQS7ufwh3iHF5QWuaEsRYpIByl+YGwbfVuziIaSrBnyjMKAmchsxDZCLOSAWG1rMo20isc8xmd013huUk0koEqzZUKCuxSPcAhng3KJHc9Q8JnCGJpQPAWtOSxlqC0qDktlAsoA+QGukOS1DZQ9S0QuNp5j0+oZmA1AISo3BSL5gUs+mt7x+JkiZJlKcO5R7KLfl7x9HYxRyJiCmYJKgQzLAOsYri9KignqSJYXSrJWGdXhHRRYu6dDu31qWoLLtfqn1KYmd4nSFC29mu8Uo0bFOH5SwfuuHSyg2nRmZr2a0JuJYMqUbHMOotprY9IcDM6uwHg9wZlg5w7hypoXlQlTNdWnlqCf5jsHqkZckxIUnodBre2+/pB6VWJp1k5Qo5QpK0AJAIGXPbV30O0AzHqcd/Ev8A/wBOjKgy0TSHzJlsMtnIKg9nbzcbRFT4nOmrV/dmLOUMyiDdtnuL9YGSsVK1JV8SppAWpQewezv6kMIMSUrRTTJ81aEJ8YployJyrazlxYJYtoHTfrCCvzAFZMsinUtaUrWlKVPzzCNRom4do81uHqkzFpSc4SSM6bJIABe3V+sW+E+H6qodZIEognomYTpbVhcv1YQ41vA6pqEHxDLmJ1yjMk//AJMbbdrNEzMN2JWulJryO5n8yvnBh4izyu2ZTv57aRLNxGckP4iwwe50dmF384Za7gmahQWFheUfC2VRbzLe5hXMvw1zFKmpJ0UgDmSqwYhQ2BJ6WgQQYlqnX7hCWF4+EqJnoMxQHKVFkpcXGSyT67logxvjCZmukhGxsxELsyWF6LTb4mN26dn67xTm1bEmxRoUag6MG/ODVcmBiQ4zXCc7B7a9LhoHUiwBzOTdnJyhw23Z/ZoLyqemKHykLKdBMuSRbIkgOPf73SIMVwJcpjNlTgHbOUEIvpdnZm840q1CrDUTQPskwiTOkzJ0xIWSvJdzlAAKWGri19tmdzBj/AczxFI8BS5VjLmAjOkbggXLOfNhrBjgLGZSJKaemSpZRdZQgpDkXUtS2F2NtbDXZnpa0z5mUgy1JAJCnJSCbqJHUMwffzhYJzkRppYzF8Nw4SphlTGIfJYK5r5k92ulx0JF3eL9QJiUGah1KWdch5lKuVKKiQlKRysS45RZ4YeNaLPNIlKack2Uq5Wh/hUUi5GqfUC+UwtCqkLTlYLUk5cs8mUkly+UBtSdFKSQEAdX4cxVtTKcNI6ernJY2zbEF3uAFMzkH4WPxM0NFJiiEplqnNnBP3VZTss5Ar4iCQcxuGsNIFeFWZjZQDBhKRKCVbMDq3/LYbxTWEgZZqEoSTYoU2UsUvlJJs7FgLjpCmkrrjqNKMdkgKOZIDggAl9RlUokKOcWALW20gbX4jLqM2UTFEqJOZSyi92AJJ02HT0gX/4sdFEpOiWJIUCRYEK+6dACXEFpEkBKhMdLB1K+A5Rq4uDq4YXfreFEQQDBEqoVSzLj+2sva2QuAFhmsfa2sGK2cF8ubIlYSmzEJQlOZaw4swQSRoSXGhMUa+WJqJpOQEpcB0PdSQDYOzWfWx1s1SiqiJIABB+FZYklgTluRZRAf0GjgmBOniflYXlTZuRs2TkuOUOMpe7ABnG3XYfUzFzySUJAQOXw0nlLOANdgHA2N4L4jOy0ypTEqypDjUrazD7t3sRq5BswGV9OJMoSkv4hBKyct1H1sO/lFS9Q16nhdWkHIA1wopukA6k5bZX7Fr++gcN8Vy1ymrFolrB5SS+ZJ00diND1sd7ZuiozSwlavEAHLmfMkdMwuG72do802aW7EkHcgXZ/37x8y7u4YbbN9xWbIUklYLjf9/UxmGI4hTyZypgQioKk5UCcFES1Eg5wHc2DajWOqcdaXmE10toohx+sLWHJVUTnZkAu53id7SBkzbq0wZgIdwCqWkeEtSiL5FOLH8DmwB20AcjcN4x2l8ZBTyoKS6E/ETsxYe/vF/FEoTKATe+un7/iBNLVKmAcmcuylX5f8jt0+cDTcW4aS+paQIfcSJtTRzJRcgjrHuQAUkg2u4L6bw8TMywKeQnOVu5LXB6kaI/SCWCfZAzGbUqzbiUkMOzqcn2EPZ1HZklVb2jgRH4dwszpglSwVEc6iRYJLA7/ABXDW1HnD/RKM6fLlGWhMqUlSVJYkjYodQHxaqtfq0NmH8KSqSWpMpJBVdSyXUroS407AAa2uXS6SnmU1VPCy6VDNLVuQ9wruAoN2iK67OceJp6fTAAZ5zNPpa1Mttg2kW5eOy+sZhW46tW9o8YfiF7mJf1BU4HUt/SBu5omJ4whrX7xn/GtD4mWciXmUTkWzOQASk3N8rH08oKVNeFJAHlFRdUmZPp5GpSTOUBswKUA+ZUS3aJ2vPuFvGMn+Jy6hfa2mCcN+ziqnJGZaJIVc5gVL7DKGA16wTn/AGMApGSrWFDZUsFPsFA38407DJoaCBqBB0aq1137wPxgTMapVOMTHuGuDptJVqXOQFkB0KBdCiT3uFJvq3xDWGviPGUJlZJqVJAQQpAuFcrczk5g3n7xb4qqXTY5TdvaMe4gnTQnLmICixLauWuemzRbp9S1vfziNWlVEZMLxFCZRTKCUkrcAW23bz+cMuEVqmCXIcMUvZ7XHbp2MZZglTlIBe31eHzDprkEE6NoOou5vtoOsalXIh3NA3HUtSwJ0tJ5A5ZiCl2cEWbsHaEBdQXOcTJqH+9fXRlm6PK7xsmJ0gmIMohRC0qIVmsPN1PvoHDdNIyNFRNp1rloJSdCxYu9nvpfTyj5xg5iLv6ifkT3IoQzpp5iwzgFCbDclYSX1cADRoN4Hw5W1AJk0xTLf4iRmt0KyAfQBoB4FI/qamTKXLKlTFgZ1bj7z2ILBy8fUGH0iEISlIASkAADQAQppCEycGZBL4VrggibJSeUDMA5tzJJKCkqD6pIvq50gHTqUnOgslSR+HIU8wt4aVE9wyXtq8fQ2QGAHEXC0mqSfESMzMFDUD6G+xcQkjican4mJTq5gpKczlkup0HvzElRVlTcJAsWvrFfDXkpWtRsTmQkuFOAylXDjTSxsD0gxjXA8+jKlqJmyRd0Jv8A90sS1rtYizWhLn1aqtaJaSW+8pTMBqo9gOpN4coijWeoToajxgqbOCsqbSgC/Mo6lwQLO1wCQTsYpf1vhLKfEUUHcJIChrcOWF9b6bxNXI5UhKwZKAcgSCSzM6gbuS250I0aBGIS9CmzkWd2d9+lvnDIQUGHKqYJpDLylgw1SSRsoDlOguL20tFCpKw2Y+rpIPVi7eYHrH5T1LJAUNGD766EOxb0PQiPRnbg66htC/eBJxObfEHUMgKmMoveHGkUlCWFoVcJoZq1goSS5+fTv6Q7L4amIlhcxQS5AYXN4h1SFzgGet0C4XJGICxGsO6j7xTwjEVJmFOYAL/FpmHw+R2fuIZ0cNIVNUlaiUpAci1yHaBE7hwTV5ZCVG7XuflHaiqdwtXpXtUqIycDVASZq12UFBF9gkOw9TqweHmTjyRZ/nGT0SFUilSpm51d+YAAv7CLYxDW8IuY7yRJ6tJ7dQVhjE1ObjaVBiTp5v1jN+P8RIIUgspJt89Yjp8aKRr6GF7iPERMDxysFnGZw7UBxP2ix9K/iOU/L3gvJxSSkOVj3EVuGeAzUS0zFOgHvqPa0PWEfZtTHVDt1hl1NRPGZPXqbAOYjV/GEtAaWM6v/wBR59YqcD161VS5i1ErVcn1jZD9m1CUsqnSza3B9xce8KWJ/ZwmnV/U0KlEAsqSsuf+ijv2Pe8fNVUtLIBgkeYs2u9gLHIjhR4hYF4unEXEC8MweYwzsm1wLkfl9YLJwlIF39VR5kaW4/b1K22SFdKiYjxJqmTtcD3Jtfp2hQ4swuUUMgqBBDAqOx6ad9BDVjGHrXJEtCykJU5H4muEki7Ox9LxlfF2IrkvLWjIrboR+JJFv52Zo9BotiqKx35k1iHuL1POZRPf84esAqgphezbWve3WM1pFEl9jeGbCK1jkOh+m+l42auOIqwZE0kNlyhrPyJCQ6XLWJ06nr6iM342phLnCd8QWLbgnrY6HVurQ50GIZ+QqQ7HOlr5T8LF9HOu94E8Y0xmScqEghIOh0YWDeX0hrjIi6zziK9HUop6mkqRZGdB15W+FbjZSQS/Wx3j6apyCkEXBj5aw5Pjyl0yviVzyj0U2jt97S/5Ruf2TY9/U0KAo/3ZbomDumz+oYnu8St1zEum1o31NUEAlWkUlYipsyUEj/kAfnAbjqv8JEu2q/8A+WMUqLHUsAsvYs3T9f1iRrAGwTKq6crujLT4hLm8inSo/dXYl+mxhB4w+z9KCuopEAFQ/uSm5V67aOX8uxi3ieMy/wDknXuw08jDDwxivioKFKzFIcEs5SXZ+raP5RxL8Ntg3abC7hPnUDw1ukN2UTmTfKUnezfF2DxSJBUSpsqALPqXsO9n06Q9/azg4kzv6hCWTMJCw/3x26G31inwJwiJ6/FnJdOqUbeZii7UpVX7jdSNKizYlbh/hedXqzpSZUkn4jqb/d9LPGqYJ9n9NJl5fDzHUlTkmGXC6IJSAAzbCCcpFtI89ZrbrzkHA8D/ADLBWtY4EyWXh4SgyFSmKQCmYgs9xfzHbpFsJUSEzlmYkpcMHy9BeydO3UxQOJJkzFCekrUwAS7hPXQs+kQUONSkBpqTNCiSQRp0Ou49o1Vf5m5q/TtRecq2B4xJvACwyVcy15eUvuHCmsSN2dtHgjilIaBAmSZlyWIIDF48UnFtMkEIk5CQz5R+RhYxrGFzjzfCHyiPmK+P4lOj0llQCtnHnPOYD4jrTMUtamzKLlusLqa9WgJP1grXgqLAOVFgBuTYAQSwjhabLyrdIXcuSGSNCS9ye4BA9YroUbOZlesagpaNpxxKdHhNSsOcstP4lKHswNj5tA1GHr/qUSVsoqUBa4L9I0Cq5WGdSQ+xAFzbYnQt7Rb4Yr889KZcpSkyFA/2wlmBSblRGr7m12h3CjqYX6h3PPUasOmy5ctCAQNk97E2+Z9IK0eJpABullEMbafrCdNoZkyoILmVIW+YEc5MsiwJDMVX2tFnE5cvwlALm58uwDpZg7J1PkdL9Ig6+0y0Mdm9hxHg4ujKXUAndRNoDoxRE1ToU6QW0Ov8Ql8Hzh4alqlFQbKCHcqYWFy/Uu5Dku1oLyKrLLQoMASRy6ZhqCNQd7v5xDrSzjAzxG6KxXswcCOEicACcwAHWK9TU5lZc4UFEBmItvoCCBC+iuzEOWGjPF5GL5RlS4GnUeRiZdSNu08TQbTMDkSxhNaJr3KCkl0KKcyi/wAT6MdvKAvGGDy6mWqWoNugnVJ2I7df4gtNrUrS2XZnIc26NeB02cf5hduowQydjn/yFTpzyGmJSQZSsiwxSplA9XaDFTKypCxprp2iHjuTkq1H8YB/L8oL4UgT6AglIUhQ+LdwQUi4Ymx30No9VpnDqHHkZmbcNv0/E9YXjqswAS7sGce4036wdr1JSUqWrKVWSkqOTNYaBiSyiWJ0BLOIzqXia5SmSouD8RP7f+IccFxJU2U5SlSk3S5Go3fQH2imTddRaxuSZFQShJDnMkuepdvdvTvDt9n2OinrAXaXV2U7AJnD0YZxcd4XeMwpcuXMUkpUCQQ4LdHIhfoJpUkynbM2U/hWm6SGuNx6wh15jHXen5n0jxjh6qilPhXmJ5kh/ibVPqPm0YccSmhTEGyiCk6gixcG4NmvGlfZnxqiqlZJimqE/GksHb7yR9RsfSD+O8K09SrxCnLNb/2JsfXY6bjaIrKhk5E+pv2jBmR0k0qUrOou+ndtOn8w5cAz1GqYDlCFD0GXX1YRZncDu6XHTOAXbuM3nDJw7gKKVJyuSoB1FnPYNoO31hITJ66jHt4Mo8e4RLnU6wsWcN5v8or8O4d4CQnYadv9QT4pnOlKBcqUOXqAQT8h8xHjD5tgxboDseh6jtr0eM71Ow7lTxBoHBMN06w2uv7/ADiZKtR0gZKXq1h06H/4nrFlE2IVcAYhFZhFNQTpvwS1qfcAt7m0FqLhKoV8QQgf5K/R4fqeSVWEGZNGgByu/aLU1Flv2gAfmehu9RZepnqOA6gDOhUskXAILeTnb0hKxqXNlzCmckpUNtv+uxHlGx12LFJ+KxHaAs7CUV5yLToCQoFinyP5GO1a0FwuCRBTV24Js6mZ4LJJmFZyhKUkBSg4zGws4fez6HvDKisYffF7ZjlJAs5u17avrpAfEcPXQzFSZ2/wrGihtYhgymf0jw+QCYrKpKz8OZQUnucutur6gNG9WRtyOp5b1Cz3LiTLFZXsCksXezghVg4X3IuHYm28HMCVMTRHwEFMyYSSqUhwhiwSbkpUBfm1dxYCA9RhE8MZSFqQb5uVKUliOgJZ3IAOg30scIYbPzqUkqllJy5g3Ymwb2vr2c8scMvBgUUFQXYcftLNJOnS5Sx4bFCQApjmUeW7ks7fLyvRo+JGYqIBDgKAcgEk/t+sN+N4cJiFf3FF8uYWuUuSA5HxPfWMhqZmSauWQUsqwVqz2ETrXuzNSjVpaPbs/iOaMbyiYEBklRNyWd3JbR+8RYXiMyapQRmWokaGxuWzbab66wnomqUQgHWHzCRIlyspsGuQ4JN78pd/0hdlYUc+Zo6elACUXqX6YzFAlCSopDKCbqB3DC9v3a8ekYqAsIU+Y7fq+8VcAxebnVLTMIloctOIUQgaqSWsRbdr6RaxSolTCJjKKkskqFip9y6GVozgxJbpFP1ATOHqFq2Cp+DnnzC9DUINjfTtHmqUHIeAMiY7ZXUe1/pDdg2AFSQZzh/uj8z+kZlgwMGazuifUTMe+0KY89PZMQcL4oJSzmHKba6EjX/e20bdif2a0VRzLlqzfiTMWD8yRCHxV9ka5YzUaysAP4c0jN/1UGSfIt5x6PSamtK1U5H7zCubfYxHmZviZBWWG7jTTv8AzHmkrSgukkeRb6R5r5BQcpSQoWVmcEHcEHSKSXEaQOepMxw0bJ+LmfKUkgP1Yfu8AUqIU46vbbyiSlqVW0O3794jno9wdPeOMMxqnieqyoUicJstRQo8wKSxBOrN3h0wD7W6qUyZ6RPTo/wq9wGPyhEmqzARB4UDgEcxDJzxN1oftcolfH4iD3Q/0JizWfapTXEnPNW1glJA9yPnGEyKVz1h84TpZjBAlS1JOoZj6mJrmRBkSirRs/JjJJxKbPmeNMIKmYJQXCRqwfXudT0YCGGjrUqDLJ87pUG+RgdJwGYkZkJcfgUb+ih+YiWTULBYoYjqL/SPNawOW3ES5KgowIxU61BiFBRG+hI6KH5iLRqx5dQdoXUzD2HcW+bCPyuqVHKUlRtsfq8SJycdQSk9T64FRKAw2EfgmEJKjfYDp3MDKarSPOGOixsEZVJSU6aQwAFiX4mg4Kj6RmIuN1CpxUlM0yhLDqUPp++/SJcF4l8EJTzzFksVJABZ/ibdrPcRf4vwJM1Exch0rZ8o0V1sd2eAPBlKgf8AvQs21BI10vp6fMxqU+yacrjj+8xW9/8AU4JOD/aeftKr0zJSXLlMxwfMEH8oUsInpBSSACWYuouXZ2dnsde0NP2n4ZKMoTJOYZVBwS7g2+X6xmsiYQQHa++gjT0KKdPgHyYOtx7wJHHE1tHFgKcqQpISGQhz01Ve/X07wLn4gXCQuZkIKilKlBJ6uAWPd3HyhQpap1APvtFwV1iNunv3+UCaypm/S9LIAAMRzxjHfEky0yV5VgBSigkZSNgbP32YDrZD4grTNUpc0f3TcKSABqHBHTW4i1JmrVyoBU+wD/xEdRwxVzGPgkDuQPqYaj7T9RxIdVpK1rxWMnMiw1OQZzqdPL97RPOrzf8AfT9IkraCbLDKQQAGfUfKBE5RGscGLDmV7/YQKIRl1vMk7JKXHYEP6tGjYVhiK3KoqV4CCTblzq0KR/iOvUmMjlz3UEjUkAepjccAAlSZcsWCUgfr7mIvUbm09WF7Mznrr1D7+yI14XSyZQCUISgdgAfXf3gqJKBcvC/NnoSAUqcnWKtPjPijlJ6XBEZK2bFO9cmcasnoxgqawIsk7ebQLrK0kOSPLeKOK1IQS5+Ecx2sLwvDiimKwjxLnTlUz9HZniZvfuJwDj4HUNVRMZMrfaBgYqJXjIS86WLsLrQLkHqRqPUbxjk9QZg1u3Xr+UfTWFYZmBK3HSMq+1Tg5Egmpp/gKgJiBoknRSexOo2J6Ru+lahkUV2nvr/En1SqSdszhCym3+v5i0Jo7axSa4MWmfQNpb0vG60mrMjkEOCq4e43gjQ4OqapQSRbbttAtWvaD+EVwlkHr08iITaSBlY+kBmwYw4XwNPcHMkb3BhwwnhaoliykHyJH1EL+H8SqAZy2kM1PxGcoBIA79ox7bGY4YGagDAfTiEUYnMlHJMDH07XEWZtVKnMFDXfT5wtV0/+oIUlROV/V9fpC1iOIqpZoTMWWUnMgqLhtCD5H8oSiO/A5/EJlrxljiPWKYTMlpzJOdG53A8hb1gbKnERBhXGSJqRKzp97fSPxJyWOmx7RLqNPjkCZ73opwWEFonxfpKptTCIvHXFkqPeIP8Az0xO1u4MXH06xpotqqvmamvGNHawbpFiVjqPDAYAjcRkMziSYq1r9Irz8eWzXtHy+lWc4PcQ+qoxGXi/FQuZ4YOpcjXfoIXpeCqnECWCpVrjRtH/AI6mK2CU3jznWTlAdRGpvYev0eNQwTwpSMqAEt/MaSAaZRWvcy7D777z1FCZwMqWkKzF+oaJMA4ZXOLrdKASG3UQWt27w71WIZxl67P5xao5WUILWBb1Z4k1GpYHaP8AU0tBVwWPUJ4LgCJCf/WAn/EaefWC1RMkhgoDsNv9xU/8yBaFzG5wKiQbQp7FQYXn95WlL2v9XEtYxSypj5SADttax+cZpxBgjElIby0hww4pm8qZiQtnyqOrm5B7HUeR3ivU0ClTCgMdb7W1P76wKl623AYlIVGUoxziZnhclqmUD+NPyLxsNJUMGeM9xajCVhQ+JJcN5wyYbiAUAY76iPeRWEza9P7JYeD1Gjxn0iOhmZZq076+liPziKVPBaPSVgzW00PnYD9YyKkzuX8QbHCcmB+OcTKZZlpuTdV9rn1difId4H0eGypkktqB8Raz2sHukG3XTzgxxnhHiS8wDlN262t6vCvQ000qyS5KitQvfKk9MzkAsdo2fT3T2Bj+ZkaxWN3I48TReFq9cyUkKUSxKXUdQmzwY4gwVE6mXKKn8RJBPQ7EeRaBmE4cqShKVE5hcvvuT7wSm1BIMYtzhLWOOc5H4mkinYAfifN1fSqlTFS1hloUUnzEWcNbNeCP2hLScQnEf4v55EwFpJlx2MezrYvWrHyAZmfa5EK43hmQBY0MCpRewjQK+lSuhz20t6eUZ8kWJ6QZhbvMO4RwvNnJzCYE20ufJ48VGHTJBdaswG7u3eKNFjM2VZKiGt7QVwpU6vminSQM+qi7JA1J9/donYPnnqSpdajZEYcMx+SEN4qQ17qY3/jSFniipVVLCpYKpaBlCmZzvaNAX9iiBKcVahMbUyxldugLt3BMItHgsynnKlzCy0EunVJbQ9wbEdiIBK66juXuPv1hZfqgOgStKhqLxsmEUZmUsklQcZtX62EL2DYPLnTQSpORF1K0HcQYxvG0BQRLTlSkNbQ97QDWqx3GZdlgPJmdTsMUnt2U3u1j0iSjoS9jp/tt/pDzI47mkMqVKU7O7g9zlzH99NYsnjZOUvTyyd7MCOjsb+T+9opO6Um78wFh+FEnnRKmW+GbLDPuHDKSza/LrTxDh2kWSZY8GYLKklZUH1BQrUpI7Qyy+LJJd6aWNXyKYjzD7Bzpt6Qq8TTJKlCbKWpKwoOg6kPcAjvHx+IO8nqVJ+HJplJXLJyTEgsdinUPuNCPUbRdTiDEGIeJ5pVKS8oySjmTrzOW3LBLPcQvU9ftCnTfyJbRZlcGOlBVZ1ONtTB04qfDSgBgCVP3NoQMErCFK7j6QX/qzpGdfUQ3E9JoApqGfmMCqw65rlxf3+rx1ZN5SSdth/uAYq9NLf6/SDXEC0+HKUk/Ej5hhCVp8mW2NjgGKUzEkqSxKQUqZCUgWvc25sxG77AQdpsRUEpAPMwBI6sHv0eFDD8LM2oCc2UqVrcs+/peNQpeBJKZSRLnTCoXJXlIPUBgCPP6xpX1K4AE89p9SdPc3u+YnY/SqlqKVi8BcNxTw1lCrB7Hp2MN9bglVUTFmacuQ5XUxKmNlcrC43DQi43h65U8oUHJunLfN5fpHaqgQUMfqtYrY2nmPuH1mzwXkTOaWe+U+sZvQTiAWJcbfzDRhdepbJUD1fyP+4zbdIUfcJNbYGSaOZYJQfuqYh/mD3B/KJ5cmWglTAqzQBpcSYqTZnuDcfzFqbiCTonL5Et6PGUx9skJGKdwGYWqlhdgW6PATGMaTIkrK2CQXJ3JGiR6xDjPESZcvNMKUpSLADX8yTGN8S8QTKuYSosgHlRsPPqe8V6HQPfZvY8eT8/iBbcK1/MHV9UqbNXMVqtRUfXaIh1jxHBUeswAMCZmecw/Kx1Xg+EX0I12I3G/rpApag/b/UQoN4kmANbWBjeSsf8AAKSWUAJUlZAe4YeWpB6wcl0culmielCA4yKKEsDmYi2xt6/TOMIxEoACgWGh+oPaLuK8VzFyxKSbO/d9r7/6ESMjk4EkSlgct1NypMWKkpdTjLqdhtCnXV1IqqJVlWpEsAh2Du7E9gX9oqcJYpTy0IE6mznK61zUZr2BYmwHYWDd4K8Tol1TDKlAbkMsJcG9yG+E2ETYOeTAuYFeIn45XDxFGUMqTsDFjAcXpkIInyvEUTYlRDD0gDVlUsmXMACknr+3EVROT5x8qkSAK2cmWJhIOVRA8yALO75g3y6R4SsguMhGx+IeT9P8W/OCRwIBwJgUTYsnKO1mY76ARZRhsmW5Wq2jskHr8SmPsIt9xfmW4lKlzKIAAJcMySb9iABbXXa0V8X4fnA+JPPhoF+dQzHRwly5Pc7xam8VpkgopkBJ3VqdOpbcO7PrCnimJTJxKpiion9iDXcYaqYx8RVQmgqlkqCk/C4JZt2sz39e8JYN4nCzlyNqf38xF1EmRL/9uaYpvgQWA7KJDv5QaKFj1GOpDh9QQsH0hkqDYKGhijhmOUksjNQpWHu8wktuzi5bQaQZxOVLACpF5M3nQ9mBJdDaukuIn1CZ5xNbQ6jb9JMGmbaOXXKYAkkDS+kVKia1toL8NcJz60FSGRLH31b9WG8IFYxzLbdUFGWMi4dRMmVCBLAKncvoEj4iT5H5xqyqeZJS7hQs+Xuf9tAXB+GUUClETCtSwEkmzNq1t3+UGZ1eEpF9w8JtcK/HiYOrvFzSc0q5n3kpLb6xUwvBQOdQRnYgKNyz6A9DFyVNBuTFEYgVryyxm6N8z5PC01WCM/xJTiAOLeGStYVKKCtxfQZXvm7DXr7xCmnkyiEJVmWfiWbCxdkjp8zDPiuHT1S2QlLvcZmtuzbwrYjwxOUykJBLuWVqO3rBkOwwZ02nGJHPRNClMEhlG+Y8w2PQW7GIsVxYSkDKpSlqHKiz+rDQGDCZiV5ZU9Phz0gBCyOVQ6KbZ9xp7wHm0a1VSkFOVRYedgxB6d+kAEQnlY8agr+RFqaFTm8UlSj+KzekUKzAm+E/KNC4j4WV4BVKmJVOSHygFi2oBc3I0feM9l4hNNiB5NFiF+1IxH1sLR1zAs6VlLRGBBGppFqIt8x+cD1Ja0XKciKsrKHkT2F2YCGLB6BaUKUqWGKSxULCB/D0lJXmVoIa6ivBlkH8QHprEuotIO0CaOi05s+ppf4bw0EKKuW9srEeVxfzilxLw0C8xAdSeYsNW6t6B+8X6DERYDTaL1agzEEA3AJf6ad2ic2lTkTat0ytUVxn4i3LrySfDVmz3KVMbn8Ia2vmx1g7QmYtHMoJZiz6lraFwN/eEevWqWUzQOVRYgbEXt2OrecX6bFpky0tN+p6eUG6HsdTxo0bWW7R/qVuJ63NMD6pGU+Yu1rfeEUKeaCLk+n8w+4XwmBIVNmgEDmIUAT/AJKHpfu0XJ/D8jMQUSyRuEi4a0C+pStRkHE0E9GLnaGGRM/m46t1BRWkvo+VtNQz7CKk2tfUkk/zr+XlGx0PG9DXnwp6Za85smagAjRr6HfvAziv7LP7Zn4avZzKH3uuRWo/4kkHYiLwB4Eh9v4mVTEAB1co6bl+g/WKS1v5R0xCsxSQczsQXd9CCNX7RJUUqpYBUGfSD6nwWe5cwJOYfF90dLamOlYbNWhU1MtapafiWEkpHmdIefs4+z/+rAqalxIB5UaGY2pJ2Q9n3Y6NGj47xLIopARLyZspEuXLZgLi2wva+pECWAjAmRPndMkksA5OgG/SNLx3B/Dp0p/+zLTLH/JgZjf93HoYucM8NSlVH9QkWQRkS3L4uoUP8U/Fl2OXaD/FdMkSwgEMPn1MAxyIS/SciZhwzw1OrCoiYlCUliVOS+tgP1jT8KWKeUiSFhXhpCSRZ23bvCZw7NMozUvbMC31/KGCXh0yayyGRrcsVDsNbxBqbGP0qIq2wk9w2qjnVIzDKkbEk/QA2gHiVFORMRLmKGVZLKS7WDkXFjDHTYiWZ8qTrYlvaFvi7FrSwkEqzhgNWYvb1EIQo4+TJX4lxIlJORtOpJHzj1R1aZMxSQQxYj1Gn8wKpkTVFOeWpKVKAzFtzrrDfSokJGUoS21h8+vrHc884E4OZXTVk3zFvOJ8NpQsZlLKU7Afn++kK3EctSJrIJShYJyjYixHVt4JyKvMkczBhbo0J3FGyeZ0GS8UUqJktJuTLU4Is4IYvu+9jtFSRNDJKgpRljMlZF0hTggsS48/NoF4pjQmTUykKIyOsqTY8qSeU9WBHmY7DsSnVCQiWoA65HHLuSSeYglz6+T05LJkidBEYpVUAFF7fKMkRNBmKUNCskeRU4jUq7hufMllMtctLpLi7OQ1izsIzifw/UylqlqkrJTqUJK0t1dIaD09ZVSDNT05lDHJltZQoMBtAjEaFJ016ww4Bw7UzxmlpAH+RZ/IdPOBuPSFyFZJgZWrba7HpDlJzxNl2osBUkExfw6YzjvBKbOcQFSTmcX8oIolLP3Fexh1ic5kmjuIQqITpqsJ39YLS8cWrklpBJDOTp3hTmumygR5/vrFzAJ/9wN1H1hLVcZjNX6k1VRIHMa6/h8pofDWg5ysKCtnG3UWJEWOE8KDiwfvEnFM9SUpQVEjW++/5xPwtXgKvYsL+jPE2oJGF8SD0XWNZZYpHJ5zHHGkK8FSQNUkHbW2nlCSnEhL5JjZk23ZvukMH01J3eHyTUBYYC3yY6/xClxTwoipmJIUGSDr3McIVm+rqadgtK4rOGmNBCgX3EfRH2LVM+bQ5p4UwUUoWo/Gkbgf4l0k7xkqcESutTTgkJXPTLSRrlWpN3volWvaPo8qlyJYAARLlpAA0CUpDAegjXDZmCVxB83hKhM5U9VLKVNUQVLWMxJAZ2PKD3AvCrx59mkirlldMkSqhI5QCci2+4U6JfYhr6vDsivTMQFIU6VBwR+9YG4eKhL+JMQtJfKUpII3D7ekCXAM6FmH4bxNO/pBIMxSPC5Sm4sDb20I6xUwjDp1dPEuWMwBzKUpwlAJ+JZ6asNTdhBRfCUypq5s9Z/p6aZOWoEgZykrLMgsUvsVdXYxpWDUcmmleHKR4csl21Ustqs6q87Wsw0gNozmGGOMTsOokU0pKUk5UAhJUzqJ+JZazqPsGG0KWNTytZewdnfcmzQw8Q4sUpa19ITkS/6glSlkISbMbk9j+cBY2RgQGOBmWpPhAhAlhswObR2vfq7NB1eJFaWa3WFHEMQyEgB202gUjiScSUgJYDoSdW3LfKJFFjHgyRjDeJY2tBypIPn0juG0Z5hnTTmys3rq3pCgqpIJUq76vBjh7HNRk5NXGr/owjhoKJlYj7uZoWJ1CVyyQMgBcFvwl4H02NpUHUFJVrbr2IgFVYx4q0SkJISTzPvuw6aQYEhJytYgQlwXILTobk4itV8WpnTSpQUEjTNcnqVMbE+sepmOoUGSfZ4FY7h/hrUpuUqMVsMQLtFZrTbwILHg4mj8K0MtIKlpSpRF8wB+u0UlZKeeoyk5QrQDZ9QOziw2iehncwAYORf1ixSzU/1S7glKQfdSv0HuIk3lkxDHiXKaqUQHJHuIv01Syjl1IYl3u+vaIamYZqebJlJYpI1Hl+YgPIqAhRD2FoWxZSMcwxGNM4oJSDrvCN9poSoSU2zZ1F/8WD+5b2gorFhNVllKCjmyltB2eAuPcMVS5ypjoUNEpz3CRtozu513iyknP7SrSbfcG84EBYTQj4QG6mGOVhyQNRo1oASKwySQUkKBYhQ07EG8EBjOYMGHlDsZ7nqls2gBOpXxSiSXSfeAeFSAic3+Qg5VTbG9/wB/7gRh0wf1D6sQ48jHRnkTL9aCnT7j3GLiiYfEYgW7u42+kCcLxDLMJ7/6ifiKq55q2A2H5QvUpKWfeONWHBMyvQ2FdpY+ZoVPi68oGYxOjEFdYV6Gc8E5aj39Iy7KyDPbKyEcRZosaXLmy5rOpMwLF90kFvk0fR2LyxNlozDlUUkp6hnb3b2j9jo3D1PG+ROSyQEpASkBgAGAAsAAIWePamYiRKMteV5wBtqyVKG9rpEdHRxujOp3By1EqC1EqPxXO9jvr69BEk2sUL69o6OgR1Pom8T4iouDAPhzECpa5ZFhzA/lHR0LIBUwbftkmJ1GthA2bTEJ8TNcjYN3jo6Aq6kBlSVT+I7mD2B0oRKbV1K/KOjo7cxxicHkQmikShJmalLkDygpTVX9sTG+IC2rO36x0dEzgYUz5YJ4stIUd8ub1zCEihrVSy6fnHR0aFIykJQNsYqHiFaQykhXQ6fzEuH4itM4TB8R17i1o6OiV0UZwJOSdwjZUYiVICmazxbkYXLmSyqYkLtu9nd2Y2jo6I6j/UMeIoS5Xg1CkpKjkVYk3N9+p/SG7DaoqmBJ0PTvH5HQbu3uDmfRS4/U/hzLZ+ZJOjhOXK7bhzeFWnqDaOjovr5TM29Ix2rDVRNCZAITzHVT9ujQJwCaUzs24Lx0dBD7TA9YP9KW8amFQS/3lh/36wQxxaZgJy5SkbaW9I/I6OD/AIx+8xNOcIpHzA8mpIFukNWMqEmomy0A5UlLB31QlRue5MdHQqxRPXVWNkcz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355725"/>
            <a:ext cx="315277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s://encrypted-tbn1.gstatic.com/images?q=tbn:ANd9GcTnaL6rKNTCjMly6tEt3Hqv0g4sYTNp-EbWPL4bZGHfXqWxxV7dz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343" y="3962400"/>
            <a:ext cx="2695575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0.gstatic.com/images?q=tbn:ANd9GcRcCD9GAp3RXMaEY-OMe_NXeFwWur4G2UUsfuh9u3M3sWy1k_wP1A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659" y="251959"/>
            <a:ext cx="2602472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488" y="4333874"/>
            <a:ext cx="2333625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49" y="4661807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 descr="https://encrypted-tbn0.gstatic.com/images?q=tbn:ANd9GcSKHwUVT3q9nVXwg_V1a_0xdPUEfF_nMJnnVJtVgY8SHIOJvwGacw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49" y="24947"/>
            <a:ext cx="315277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675" y="4629150"/>
            <a:ext cx="2257425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000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living or PREVIOUSLY living things</a:t>
            </a:r>
          </a:p>
          <a:p>
            <a:endParaRPr lang="en-US" dirty="0"/>
          </a:p>
          <a:p>
            <a:r>
              <a:rPr lang="en-US" dirty="0" smtClean="0"/>
              <a:t>Plants</a:t>
            </a:r>
          </a:p>
          <a:p>
            <a:r>
              <a:rPr lang="en-US" dirty="0" smtClean="0"/>
              <a:t>Animals</a:t>
            </a:r>
          </a:p>
          <a:p>
            <a:r>
              <a:rPr lang="en-US" dirty="0" smtClean="0"/>
              <a:t>Fossil fuels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Coil, oil sands, heavy oil, crude oil and natural gas are nonrenewable sources of fossil fuels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Hydrocarbons: compounds containing carbon atoms bonded to hydrogen atoms</a:t>
            </a:r>
          </a:p>
        </p:txBody>
      </p:sp>
    </p:spTree>
    <p:extLst>
      <p:ext uri="{BB962C8B-B14F-4D97-AF65-F5344CB8AC3E}">
        <p14:creationId xmlns:p14="http://schemas.microsoft.com/office/powerpoint/2010/main" val="21544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that includes physical and chemical processes for separating complex mixtures into simpler mixtures or near-pure components </a:t>
            </a:r>
          </a:p>
          <a:p>
            <a:endParaRPr lang="en-US" dirty="0"/>
          </a:p>
          <a:p>
            <a:r>
              <a:rPr lang="en-US" dirty="0" smtClean="0"/>
              <a:t>Pg. 358 Table 1</a:t>
            </a:r>
          </a:p>
          <a:p>
            <a:r>
              <a:rPr lang="en-US" dirty="0" smtClean="0"/>
              <a:t>Bitumen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5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Society, Technology, Society, Environment (STSE)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has the use of fossil fuels affected technology? Society? Environment?</a:t>
            </a:r>
          </a:p>
          <a:p>
            <a:endParaRPr lang="en-US" dirty="0"/>
          </a:p>
          <a:p>
            <a:r>
              <a:rPr lang="en-US" dirty="0" smtClean="0"/>
              <a:t>And how has society affected the science of fossil fuels?</a:t>
            </a:r>
          </a:p>
          <a:p>
            <a:r>
              <a:rPr lang="en-US" dirty="0" smtClean="0"/>
              <a:t>And how has technology affected the science of fossil fuels?</a:t>
            </a:r>
          </a:p>
          <a:p>
            <a:r>
              <a:rPr lang="en-US" dirty="0" smtClean="0"/>
              <a:t>And how has the environment affected the science of fossil fuels?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8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Fossil fuel Industries in Alberta</a:t>
            </a:r>
          </a:p>
          <a:p>
            <a:endParaRPr lang="en-US" dirty="0"/>
          </a:p>
          <a:p>
            <a:r>
              <a:rPr lang="en-US" dirty="0" smtClean="0"/>
              <a:t>Pg. 359 and questions #1-4, 6</a:t>
            </a:r>
          </a:p>
          <a:p>
            <a:endParaRPr lang="en-US" dirty="0"/>
          </a:p>
          <a:p>
            <a:r>
              <a:rPr lang="en-US" dirty="0" smtClean="0"/>
              <a:t>Pg. </a:t>
            </a:r>
            <a:r>
              <a:rPr lang="en-US" smtClean="0"/>
              <a:t>361 # 1-5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80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217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Organic Chemistry</vt:lpstr>
      <vt:lpstr>What is Organic?</vt:lpstr>
      <vt:lpstr>Organic Chemistry</vt:lpstr>
      <vt:lpstr>Which ones are NOT ORGANIC</vt:lpstr>
      <vt:lpstr>Organics</vt:lpstr>
      <vt:lpstr>Hydrocarbons</vt:lpstr>
      <vt:lpstr>Refining</vt:lpstr>
      <vt:lpstr>Society, Technology, Society, Environment (STSE)</vt:lpstr>
      <vt:lpstr>Case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Windows User</dc:creator>
  <cp:lastModifiedBy>Windows User</cp:lastModifiedBy>
  <cp:revision>6</cp:revision>
  <dcterms:created xsi:type="dcterms:W3CDTF">2014-01-30T19:46:28Z</dcterms:created>
  <dcterms:modified xsi:type="dcterms:W3CDTF">2014-01-30T20:48:53Z</dcterms:modified>
</cp:coreProperties>
</file>