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6" r:id="rId3"/>
    <p:sldId id="257" r:id="rId4"/>
    <p:sldId id="260" r:id="rId5"/>
    <p:sldId id="259" r:id="rId6"/>
    <p:sldId id="261" r:id="rId7"/>
    <p:sldId id="262" r:id="rId8"/>
    <p:sldId id="264" r:id="rId9"/>
    <p:sldId id="266" r:id="rId10"/>
    <p:sldId id="267" r:id="rId11"/>
    <p:sldId id="265" r:id="rId12"/>
    <p:sldId id="263" r:id="rId13"/>
    <p:sldId id="269" r:id="rId14"/>
    <p:sldId id="270" r:id="rId15"/>
    <p:sldId id="258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01" autoAdjust="0"/>
  </p:normalViewPr>
  <p:slideViewPr>
    <p:cSldViewPr>
      <p:cViewPr varScale="1">
        <p:scale>
          <a:sx n="50" d="100"/>
          <a:sy n="50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81634-A351-4B32-A1A0-2E02BA00164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F664B-7F4A-431C-804C-61E654E1B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79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baseline="0" dirty="0" smtClean="0"/>
              <a:t> who has course outlines done, read Case Study for completion, mark #1, 4 on pg. 361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F664B-7F4A-431C-804C-61E654E1BE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7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molecular</a:t>
            </a:r>
            <a:r>
              <a:rPr lang="en-US" baseline="0" dirty="0" smtClean="0"/>
              <a:t> model kits ready for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F664B-7F4A-431C-804C-61E654E1BE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02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methlyhexane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F664B-7F4A-431C-804C-61E654E1BE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2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6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4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3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9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4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7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7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6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10A22-85D3-4CD8-ADE9-775324C2FA05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7920-4DAA-4053-9B21-5CA2BC6DF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docid=xqYt8626rYXqaM&amp;tbnid=2hBRdu_-CNltQM:&amp;ved=0CAUQjRw&amp;url=http://www.quia.com/jg/1158054list.html&amp;ei=a7fqUs2oKc3EoATAxICYDw&amp;bvm=bv.60444564,d.cGU&amp;psig=AFQjCNG5wgBtOMZpfQk37qisojES0K0FlQ&amp;ust=139120048524021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frm=1&amp;source=images&amp;cd=&amp;cad=rja&amp;docid=dpDFYm4QzGsQiM&amp;tbnid=V_1UTAf_uJy90M:&amp;ved=0CAUQjRw&amp;url=http://roydrigo23.blogspot.com/2011_04_01_archive.html&amp;ei=gIbtUrmDDYyiqQHoj4H4Dg&amp;bvm=bv.60444564,d.aWc&amp;psig=AFQjCNFNZyDYUrstsvc6DioR0R0C_TpWbQ&amp;ust=139138455352036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a/url?sa=i&amp;rct=j&amp;q=&amp;esrc=s&amp;frm=1&amp;source=images&amp;cd=&amp;cad=rja&amp;docid=jyMIbop-NZg5qM&amp;tbnid=yezLiTAM0d3itM:&amp;ved=0CAUQjRw&amp;url=http://en.wikibooks.org/wiki/Organic_Chemistry/Cycloalkanes&amp;ei=rIbtUqnaKsSXqAGv_IC4Dw&amp;bvm=bv.60444564,d.aWc&amp;psig=AFQjCNFcjK2aRrBfsqL-X3QxOHbTqgbDPg&amp;ust=1391384618474517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WW8_kO4SorArXM&amp;tbnid=CvUoRLTC26JM0M:&amp;ved=0CAUQjRw&amp;url=http://en.wikipedia.org/wiki/2-Methylhexane&amp;ei=ELfqUr6jHdL5oATf6oHoBg&amp;bvm=bv.60444564,d.cGU&amp;psig=AFQjCNFcpVzqxMbdw3tmvQbIZKl-FgjYMg&amp;ust=139120039297561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Outline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9.1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Please hand-in to the hand-in box *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29200"/>
            <a:ext cx="8077200" cy="109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2-methyl, 3-ethylbutane</a:t>
            </a:r>
          </a:p>
          <a:p>
            <a:r>
              <a:rPr lang="en-US" dirty="0" smtClean="0"/>
              <a:t>OR… 2,3 </a:t>
            </a:r>
            <a:r>
              <a:rPr lang="en-US" dirty="0" err="1" smtClean="0"/>
              <a:t>dimethlybutane</a:t>
            </a:r>
            <a:endParaRPr lang="en-US" dirty="0"/>
          </a:p>
        </p:txBody>
      </p:sp>
      <p:pic>
        <p:nvPicPr>
          <p:cNvPr id="2050" name="Picture 2" descr="https://encrypted-tbn1.gstatic.com/images?q=tbn:ANd9GcQMQDhlxjWxykpdrgVgSOR_dzz3odfuVK2Whc7jgM_lsiDwDF9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6019800" cy="359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19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Branched Alkane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Draw a straight chain containing the number of carbon atoms represented by the name of the parent chain and number the carbon atoms from left to right</a:t>
            </a:r>
          </a:p>
          <a:p>
            <a:pPr marL="514350" indent="-514350">
              <a:buAutoNum type="arabicPeriod"/>
            </a:pPr>
            <a:r>
              <a:rPr lang="en-US" dirty="0" smtClean="0"/>
              <a:t>Attach the branches to their numbered locations on the parent chain</a:t>
            </a:r>
          </a:p>
          <a:p>
            <a:pPr marL="514350" indent="-514350">
              <a:buAutoNum type="arabicPeriod"/>
            </a:pPr>
            <a:r>
              <a:rPr lang="en-US" dirty="0" smtClean="0"/>
              <a:t>Add enough hydrogen atoms to show that each carbon has four single bonds.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imethylpropane</a:t>
            </a:r>
            <a:r>
              <a:rPr lang="en-US" dirty="0" smtClean="0"/>
              <a:t> (2,2-dimethylpropane)</a:t>
            </a:r>
          </a:p>
          <a:p>
            <a:r>
              <a:rPr lang="en-US" dirty="0" smtClean="0"/>
              <a:t>2-methlypentane</a:t>
            </a:r>
          </a:p>
          <a:p>
            <a:r>
              <a:rPr lang="en-US" dirty="0" smtClean="0"/>
              <a:t>2,3-dimethlyhexane</a:t>
            </a:r>
          </a:p>
          <a:p>
            <a:r>
              <a:rPr lang="en-US" dirty="0" smtClean="0"/>
              <a:t>3-ethly-2,4-dimethylpentane</a:t>
            </a:r>
          </a:p>
          <a:p>
            <a:r>
              <a:rPr lang="en-US" dirty="0" smtClean="0"/>
              <a:t>2,3,4-trimethylpentane</a:t>
            </a:r>
          </a:p>
          <a:p>
            <a:r>
              <a:rPr lang="en-US" dirty="0" err="1" smtClean="0"/>
              <a:t>tetramethylbutane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carbon-carbon bonds in a single bonded cyclic hydrocarbon </a:t>
            </a:r>
            <a:endParaRPr lang="en-US" dirty="0"/>
          </a:p>
        </p:txBody>
      </p:sp>
      <p:pic>
        <p:nvPicPr>
          <p:cNvPr id="1026" name="Picture 2" descr="https://encrypted-tbn2.gstatic.com/images?q=tbn:ANd9GcSWtL718Bv-NFBE-n34ZgdJsWb0tat6Od376diOMsf8aH2D7yk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971800"/>
            <a:ext cx="39814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2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cycloalkanes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by placing the prefix </a:t>
            </a:r>
            <a:r>
              <a:rPr lang="en-US" dirty="0" err="1" smtClean="0"/>
              <a:t>cyclo</a:t>
            </a:r>
            <a:r>
              <a:rPr lang="en-US" dirty="0" smtClean="0"/>
              <a:t> in front of the alkane name</a:t>
            </a:r>
          </a:p>
          <a:p>
            <a:r>
              <a:rPr lang="en-US" dirty="0" smtClean="0"/>
              <a:t>If branches are present, treat the cycloalkane as the parent chain and identify the branches</a:t>
            </a:r>
            <a:endParaRPr lang="en-US" dirty="0"/>
          </a:p>
        </p:txBody>
      </p:sp>
      <p:sp>
        <p:nvSpPr>
          <p:cNvPr id="4" name="AutoShape 2" descr="data:image/jpeg;base64,/9j/4AAQSkZJRgABAQAAAQABAAD/2wCEAAkGBhQQEBASEBIRFRAUGRoVEBYVGBQRGRcVFhkVFBMVFRUXGyYhFxkjGhgTHzEgJCc1LC0sFh4xNzIqNSYrLCoBCQoKBQUFDQUFDSkYEhgpKSkpKSkpKSkpKSkpKSkpKSkpKSkpKSkpKSkpKSkpKSkpKSkpKSkpKSkpKSkpKSkpKf/AABEIAHcBpwMBIgACEQEDEQH/xAAbAAEAAwEBAQEAAAAAAAAAAAAABAUGAwIBB//EAEcQAAIBAwIEBAIFBQ4FBQAAAAECAwAEERIhBQYTMRQiQVEyYRUjQnGRFjNicoEHJDVEU1VzgpSks9HT8DRSdLK0JUNjZJP/xAAUAQEAAAAAAAAAAAAAAAAAAAAA/8QAFBEBAAAAAAAAAAAAAAAAAAAAAP/aAAwDAQACEQMRAD8A/caUpQKUpQKUpQKUpQKUpQKUpQKUpQKUpQKUpQKUpQKUpQKUpQKUpQKUpQKUpQKUpQKUpQKUpQKUpQKUpQKUpQKUpQQePX5t7W5mQAtFFJIoOcEojMAcemRVFa89xz3NlDAyt1hIZspKmnRHrGkuADvt67VoeK2KzwTwuSqSxvGxGMhXUqSM7ZAPrWZnurS+0C3kS6lto5OnBqVVnV06JyzDDRnYal239e1BrkcMAQQQexG4P7a9VTcqcPMFsFaMxuXd3T6sKGdix0LGzKiZOwB+/JJJuaBSlKBSlKBSlKBSlKBSlKBSlKBSlKBSlKBSlKBSlKBSlKBSlKBSlKBSlKBSlKBSlKBSlKBSlZ3n52Fi5QgP1LfTnIGTcwAasb498elBoqVh4ry6j4mTcJHJJ4U9OO2LDOZ4wS3WYAYznOewPfYVreFcSW5himQMFkUMA2ARn0OCQfvBIPcEjegl0pSgUpSgUpSgUpXl5AuNRAycDJAyT2A+dB6pXkSAkqCNQwSM7gHOCR88H8DXiW7RGVWdFZtkBIBY+yg9/wBlB1pVXxTmKKBhH55bhhlIIh1JGHbURkBF/TchfnUH6Gnu975+nCf4rAxAI9p5xhpPmi6V7g6xQeeNcQS+iu7K2ZnkkilieVBmKF2RlAklzjVkgaVyw9QO9eLPicrtETwySPoRuXL9ElTpAENoVc6yxAGfKuFGTkgVora2SJFSNFRFGEVQFVR7BRsBXWgrOC8xwXYboueom0sTgxyxn2kibDL9+MH0Jqzqp41yxDdFXcMk6fmp4m6UqfJXHdf0Wyp9QarRxa6sdr1Dc2w/jUCHWo97i2XJwB3ePI/RWg1FKh2/GIZIROk0RgIyJAy6MdvizipInU6QGXLDK7jcDGSPcbjf5ig90rykobOkg4JBwQcEdwfnXqgUpSgUpSgUpSgUqIvE0Nw1v5uosaynbbS7Oi7++UbanCuKJcxCWPVoJZRqGDlHaNtvvU0EulKUClKUClKUClKUClKUClKUClKUClKUClKUClKUClKUCq3mDinhrdpOn1G1IkSZC65ZZEihUsQdILsmTjYb74qRxLicVtE0s8ixxL8TMcD2A+ZJ2AG5JwKo1jm4ksgmja3s2A6IbK3JkVleO49oNLKCqsCxO7BcaSHTwVzdLLBeokasqlZrVwwYasvCwlTPoM7FWViNu1Xlpb9ONE1M2kY1NpBOPcKAPwAqlh4HcxdSUXRnutISLrKI4goYMw6cOPM2MGQ5IwMDGQZXB+YVnZonVobpBmWCTGoDtrQjaWMns67ehwcgBbUpSgUpSgUpSgVmuerd3jtBEdMnioCraOqFwx8xXIyB94rS0oMNDNc2d1xCWUxTkQ2xMjDwUaopvSckdTJBwNgTmQdhvUO5ltupetxK0leW5CNaq0MkrmEwRabeJ0U9ORZurkAghmDZ3Brc8T4THcqqyh8KwddDyREMudJ1RsDtn374PoKj33EvDy2MCrqE7tHqZmJURwySg5OS5PTA3Prmgm2kY0q2jS7KusEhmGBsrOCdRGSM5PrXelKBSlKBSlKDIczW0MN1ay3MINiqzagIjKiXMjRFJZERTuVEwDkbFj6tVdb2jSXFj9Hq1pCI7zpmWFpAUaW1OViZlMSOcsqnGw2UA1o+erlouG3rxsyOsTFWUlWB9CCNwavBQYXl/iM9mkgeNZepezI756DO0kwUGGHDazp1OfMAFQnJ9N3UG84LHLLHK/U6kYIQrJLHgEqzAhGAYEquQRvip1ApSlApSlApSlBmuI8oJc37T3CBoegkaYeRCHWSV3yEI2wydz71T8FjeyksrLxKo4Ll4MxGPotJOy+Zx1JJGBQAKfL0yTt8U3j/AEZL/pX0xjthAr2ymZ7ZHl1yCdiysutkUQYBO2sn1yL7lydHtYWillmj04jll+N1BKq5OBqyBkNjzDB3zkhZUpSgUpSgUpSgVxvbxIY5JZG0xxqzyNucKoLMcDfYA12qr5qtHmsL2KNdUkkEqRrsMs0bKoydtyR3oJUnEo1eKMsNc2oxDB8wQBm9NsAjvXHi3HobXR130s+RGqq8jtp3bTHGCxAGMkDAzvWXu+Wntp7W4SeYrFHP1ZLqUzxwkxqFcqzDbIOcH07ivVlLciWG+aBrkGOSBhF04pAgl1wy9KWQBS6/GurIKocDdVDXWF/HPGksLq8TjKMpyCP97fsqRVHBwhrmBPELJbPqd+nbTSQ6Q7MQJGhYB3wQWxtqJxnvXj8jIv5fiH9su/8AUoL+onEuKRW0ZkncImQMnJyzHCqqjJZidgAMmqv8jIv5fiH9su/9So3FeAtAtrLAJp/DTGZo5ZmkdleKSBtDztgMocMAWA2bsTQWlnzNbzCMxyg9SQwqCrqwlCNKY3RgGRtCM2GA2x7ipkF+jySxq2Xi0iQb+XWNS74wcjfaslfcPnv2tnMD20XiRJqjkRJ+kLS4j6skkTMN3eNAFJOk799o0lnPw971opjmV4vDm4JunnZYSOmpLqVAYbsdlVWOw3Ab6leYycDOM43xuM+uD6ivVB8ZgNyQB89qahnGd++Kzn7oiE8NuAvxfV6dtW/VjwSB3HyqtbxcPEUeUwXD+FlEYjjazUZnttRkeSWTYDzZG+FOAxoNo8gXuQM7DJxuewqo43zItuywxo093INUUCYB05x1JHO0UQO2tvuAJ2rK3HEbWe48RxSNPDy26eDEy9aMNrm8SI2AKl2+oZWG7JpK+orZcv6fCwFEmRdChFmyZQgHkEhJJ1Yx3Od9980EDhvLTNKtzfus1yu8SDPQtz/8CHu/oZW8x9NI8taClKBVfxngUd0qiQMHQ6oZUOiSJu2qNx8J9x2I2II2qwpQZqLjstmyxcR0mMkLFeKNMbEnCrcL/wCxIdt/gY9ipIWtGZBkDIydwM7/AIV9Zc99xX50PBq863kTvxQ3LNHpVvEOOrm0NvJsREIumDhgoAcN9qg/ROoME5GB3Of2GvVfl/ELW6PD+JFZYBbeKucxGCRpSPFtnEomA3OSD0zt7963XDuNNJcTwPDoMYDKQ6yZVmdV1hfzbELqC77HvkEALalKUClKUCs9zF/xvCP6aX/xLmtDVLxqxeS64a6LlIpZGlOQNKtbzxqTk7+ZlG3vQXVKUoFKUoFKUoM7+6H/AAVf/wBC1aEVTc6WLz8Pu4ol1SvGyooIGSewySBVyKD7SlKBSlKBSlKBXxjgZPb1r7WZ5tlNw8XDoyQbgFrtgcGO0U4k39GkP1Q+9z9mgcA/9Q61zOA9pIwFjE6qy9KPUBcYYfFIxdgf+Tp/OpXDr94rua1nbIfM9mxwNUWQJYdh3iYr/UkTuQTVzFEEVVUBVUAKAMAAbAADsAKquZ+FPNErwYF3A3WtSdh1FBBjY/8AJIheM/J89wKC4pUHgnFku7eKePIVxup2ZGBKvGw9GVgyke6mp1ApSlApSlApSlB4mhV1Kuqsp2YMAwI9iD3ql5km8HZO1sEjKtGFCqoA1zRq/lxjcM341e1nuff+Al/Xh/x4aDQ0pSgVF4p+Ym/Uf/tNSqi8U/MTfqP/ANpoIXKH8H2H/Tw/4aVPu+HxzACWOOQDcB1VwD8gwqByh/B9h/08P+GlW9B8Ax2r7SlAqLxThqXMTwy6tD41aWaMkAg41KQcbbj1GQdjUqlBwt7QJGIwzkAYyzM7ftcnJPzzVTybeO9t05mLT2zvbTM2SWaI6UkYnuXj6b/16vazkP734rIv2L2ISr/T2+I5P2tE8H/5Gg0dKUoFKUoPhNUnKNw80D3DsxFxI8sIJOFgyEgCj0BjRHx7yH3r1zdcMtq6RnEs5W3iPqGmYR6x+opZ/wCoatbW2WNEjQAIihUA9FUAKPwAoOtV/DeCR27ytGZcysXcPJJINTHJIViQD6begA7ACrClApSlArOc73MscdqYPzhuoFCl2iDAscqzKCQp9dj91aOuctur41qraSGXIBww7MM9iPegyFjx2eO8vTdQvkRW2iK3d7oDJvCz5ZECZCb7fZUZJIFRXu4bp7+ae9mhWII9qUme3Edu0EcqXAiBAkLO0o86keTTjYg6jjnARcoyh+mX0iVlWNjIi6sRSagdUeWO33jsSD2l4JDIYmnihlkiA6bvHGzKRjdSR5Nxnag72d4rgBXDNpVmB8rAMMqWQ4KZwdiB6+1SKp+M8rxXLLL54rlRiO4hPTlUe2rs6/oOCvyqu+nbix24gnVgHa8gRsAf/ZgGWj/XTKe+ig1NK5Wt2kqLJE6vGwyjIQysPdWGxFdaBSq3i3H4rbSrlmlf81DGDJK/6sY3x7scKPUiq/6Oubze6Y29uf4vC/1jD2nuF7D9CLH67DagjceuUnvLW3knKWzLNr6cph6lxGYQsLSRsGBCPK+gEE6cnZSKrouISLcWaWMpu0CXikzzPGD05bYY6ojbrGMkoGIOfNlsg1rTwC36AtzbwG3HaIxoybbg6CMZz61IisY00aI410KUjwqjSpxlVwPKp0rsPYe1BkuW+ZWiSbxSylmu5kZk1Txw5mWJFMjBfLqYAADON8ADNbSqe/5dEksLpJ01jcyGNUiKvISCZGBX49iA3pqJ74IuKBSlKCPfX6QqrSHCs6RjYnzyMI0G3uzAZr4vEUMzQBvrVRZWXB+B2dFOe3dG2+VVvN3CWurdIkDZ61uzaX6TBEmjeRlcEFSFDHY5223qiueEPYXFzPHM6RNBDGstw8l8xkEs5MUaPJqLENGAM4yx7nNBouLc029q+iVn16eoyxxyzFY8kdRxGraEyDufY+xrxy/wwI09yZVmkumDiRfh6AGLaNNz5FQ5z6s7H1qntPFwSvc+FE7XUMJlEUsSdKeNSrLmRgDCcggqWIOrY5zVs3L3Xjg8Q8scqoFcWs9xbR6sDUFVHGQDsCd8UF3mvmaofyLi/l+If228/wBWn5Fxfy/EP7bef6tBwdo+HXE0jSfU3bB0gRJJZDcgHrNEkYJKsoRm22YE581WdjzHbzmIRSajKsjR7MNoWRJQwIBRlZ1BVsHPpsarOIcKktprSe3jkuRDHLA6NKGl0zNFIJFknYB2DRAEMw2bvtgw5OAT3dxay3KNAqrdahbzPC6dRrborJJE4LuQjltPlyAN8AkNTZcRSbqdM56btE+xGHTZhv3++pNYSyhuLDEUbpmW6kZI5S08ksTSJmRpjJlFVCxLNk6ig7kK27oFKUoFeXcKCWIAAySdgANySfQV6qm5zQtw3iAAJJtpwABkkmJ8AD1oLYygEDIy3wjIycbnA9aq+a7MTWrxmSOMFozrkOlRokR8E/PTj9tZua0vI7zh7ySR3JEdx0kSHwoDdJMB5DI4APbt79+1crnikc1xb3V/CptBHNFEdLXcKzrKFMgYJuJIwNDlRsrj7XmDfg19rN8NsmktIRYtJZRAvoWSMSEx6m0YSU5jU/EFOCAQMDGB6+hb7+cv7tD/AJ0GirhfpqikBIUFWBJ2AyCMn5VSfQt9/OX92h/zqBzDYSJHam9drq2S413WIRjp9J1iLxR51ok2hjsfQkYWgv8AgEaw2lpF1I30xpErKQVcogBKe/wsfuFWCyAkgEEj4hkZGdxkelfn08aSvanhkZgQ3uoTNExiZvBXSySRwFlwvZCw0gsc+Y5z1tb25speJyyCOdw0Jdz+81KiHyqg+s1yFtKBQdy3cUG+pXlGyAcEZ3we4+R+deqBSlKDn4hcatS6c4zkYznTjPvq2x77VWcw8MaXw0sZVZbeZZQWOkaN451JwcZieTHzC1iW4bdeBJ6yeH8dnoeHOvT9J5z1ep2+3nR2/GrTmDiL3AMdxb/ve3nhkvEjY3QaFhLhJUVN2RhBK8Y1DQQcntQbWC4WRQyMrKezKQwP3EbV0rLcFEMwu/o1Wt1coeuIyInkAwxjhfAJChVZgoBJG5KnHf6Fvv5y/u0P+dBoqVnfoW+/nL+7Q/51G4zwi88FeL4pp3aJhGqxJA2ftBGU51MupR8yKCyulWa4hl6kRgtuoz4cEicqI01egCxtP3PdhtVuZACFyNRyQMjJAxkgfLI/EV+bcZazktbwcPtWV/CSI7xwyQKgGnRDIhVdcmc4XBZdLfDq3tZre8i4jbPLJHcsLe6EYWLwiqTJZZ1yF5NiN+2cIcA9qDbUqBwLiZuYElKhdWoYDa1IVmUOj4GpGADK2BkMDip9ApSlApSlApSlApSlBmOK8Jj4fHeX1orJIkMsjQodMMsioWVniGwfI+JcE53zXvh9lJE8XU4k8vXRhpkEI1vpDCS20KugAajpOoYI9sm05gvTBaXUyhS0UUkiht1JRGYBh6jIrG8Cv7OK8s1soFRpkkEzPDcxaEVBLphMwComoDKrtgD2oNlwngMVtqMakyPvLK5Mkkh95JG3b5DsPQAVYV4hmV1DIysp3BUhgfuI717oFKUoFKUoFKUoKriXHxFIY0hmmdFWSVYgpKI7MiNgsCxJVzgb4RvkDFfjMFzqilgLaJ2gdJViYKyR9bqkMxHT0EEHvhxtvXbiPLQlnE6TTwuU6MwjKYliBZlVtSkqQWfDLhhqO/bHOx4MGvJ7p4mj1IIArMrawjPmUqpIGpemASdWBggYxQVfE+Y28IrW0U0EebVoJAsXTeGWeKLSuM6CUbOkgEBh2OQLafmuNHIKSGJZltnmGnQszlVVSCdRXU6oWAwGOPQkQ4uRlWAW5ubloUKdBWMZ6SRSJKkanRlwDGgy+TpGARk5lNymnUkIdxDJMlzJD5dJmQowYNjUFLJGxXOCV+ZBCEv7oUWjqNBcrG0c0kRIi8/hi3WjAEhw4ClhqwCAcHapL834Vj4a4LJH13QdIsIDnQ+z4JbTJhM6vI3bbNZwTkxntAl20qtpuI0T6r6sXDvrYFchmKNgE5wGPeri45WBdXSaWN+iLaVl0ZkiGSucr5XUs5DDtrbY7YCKOfYSx0xzNCJIY3nATpjxKxPA/wAeoo3VjGQNtW+BvXyXn2JPFh4pwbaJ7h1xHqMUTFXOnXlDtqAbGVYEeoEbhnKJE92rB47Pq27wRjplZFtoYFjyd3ADxDIOM6F9Cc+0/c6jCyIbi4KSQzW7A9LPTuG1v5unkuCW8xyTnJzQfb3ma1ZmNzbYmhkjjiEywli0q9WJkcsQgwrMckEaDtnGb7g3FluoVlQMoJYEMACGVijDYkEZBwQSCMEEg1V3vJaStLJ1plmdopEkTpgxSQKY0dBpwcqzhlYEEMRirqwtDEgVpHkbcs741MTuThQAB8gABQSKUpQKUr4y5BHvQUHEOZLKVJIZZfI4CsAJk1LK/RUo6gFlL+TUpxkgZ3FSYb63tkMYeTCP09J69w+sqJdC51O+EOrAyAPYCqWPgTwWTWl5KJLRY/Cw9GKQyspwkTPjViRQFAKgDPmONgO/5N3AhsZUlj8dBqeYyKTHK064uAwQ5XzEFSO2gDcGglWXNKPNckvF4RILe4ilGRlZzOCWJOCPq1xgfarnxHnBEe26bAo05guVaOXqIfDzXCYjwGDHQmBpOQ+1cL3lGWY3JedNcsdsEcIRpltZZJ1YpneMs4GnOdK9yTmk/K8zXCXmYRcrJGxjGvplIobqDT1MatR8TI2rT9lVx60FtFzRbOodZlKmJpwQGP1SHS7dvstsR3B7iuI5wt+pMmpgIlidn0PpPXOIghx5mOUwB3LADJBxUTclSjeKWLU8V1FOXVsBryXxDPGAewfI0k9iN8jceULlVlEU0Q6kVqjHEiEm2OJE1KcojrkagdS5296C6k5stlWNjL+c6gjASQuTCSJl6YXVqUggqRkYO21RuL31lOtu00rafJLC8bzxhRLmOKRpISAgbUVUuQCScb1B4XydLC1udcOmGW7kUKHUFbouyLuTjSXI+4CotryBJGYN7SQC3ht5+tEZdJtwypLBk4BIY5VtsgHfcENwox/vNfaUoFKVVc0WUs1ncR25AmZCEydIbsShb7IYZXPpqoLNJAwyCCPcHPy7/fUHh3CobXV0y4EjZIeWWUamLMdIkcgElmJx3rK8R4diDxUNmttcQzJPBE5jDSPpWCVD0mZU6kZCDB7hWI7V04jy46PEhtBd2zQNEygxx6LhnMkkxDsulZCd2TLKUGBvQabhnGVnNz5WToStC+oruVVH1Agny4cd9/fFTTKAMkjHvkf79qxTcFuA0rtCXj8ebiSLKHqwm3WEMoLYOmTD6WwT0+2cVWNwER3UCTWhlilW/aK3xE3Tid7QpGdRCgai7YBwvV+WQH6SZACASMnsPU474FeJblUVmZlCqCzkkAKozkn2Gx/Cvz6x5UuI5oFuY5p8Ja9OZJYgsb26qJFkZ/rANQZspnXrIIGTXGLkuUQBFtQrtbcQik/MjLTyrJaK5DbjAOO4X5UH6PHcqwQqwIcak37jvkD9orlf2cdxG8MmSjjDqGZCVzvuhBA2x39xWCueBztLaslk6LF4Nl0+HBxHIxnV8v5CoZvKmAQ7ElvhH2HlCdQnRh6ExHEUMoMalBcO72hYoxJXdDgZ0kdhQb6xgWNAiMzKuRlneY5ycgu7Fjg+527VIrLck8LaLqO1tNbsyxrIsjwuC8YYZjWHy6QCBrOGYYyPKK1NApSlApSlApmlY204UzXc63Vm0jmWR47nUoTw0iFAhIbUSFJj6RXGcN8wGyqDdcXWOe3gKuWn16GGNI6ahm1b53B2wPwrG2vBbjwVwqKHlt9NpBhgpnt4Jg8gLH4Xkj+qOftITkZqVbcMY3FnJb2kltFquHYNp8jSQoiu0YciMFhjSvsSQM0Gg5tmjSwvWmEhhEMnWEenXoKEOU1bagpJ3rlxrgSyJG4TqvAkgiicqscmuPplZSVPlI/2e1Yy65duJLPRHbypciyuLe9+H98TvGqRnUT9bmTVIJCdgWBwWIqVxLgUyPdGCCUWpuIJnij6WZY+gUmKJJlWcS9NyrDzdP1JBoNbyvw9oLfS6aJGd3kAKkanYsxUJsq5Oyj9pJyTb5r89l5adY4Xht52ES4milaMtcW7zFxb+XCKyYDgbBRiPOGbT1awmPFEm8LKsYmIdlCkNC9oY1ZnL6tOsKOmoCqVzgsQSG9pX5fbcrXSW6LBC8U7WMkUzalQtMJo2jjZ9R82gTBW3C6/TOK13J1j00mZYrmJZGDdOfooQwUK+iKEBY12Hb4jk+uSGipSlApSlApSlApSlApSlApSlApSlApSlApSlApSlApSlApSlApSlApSlApSlBxms0dkd0RnjJMbFQShIwSpIypI22rtSlAri9mhkWQohkUFUcqCyhviCt3AO2R8qUoO1KUoFKUoFKUoFKUoFKUoFeJoVdWVwGVgVYEZBBGCCPUEUpQfLe3WNVSNVVFGFVQFAA7AAdq6UpQKUpQKUpQKUpQKUpQKUpQ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533400"/>
            <a:ext cx="39814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19600"/>
            <a:ext cx="6691313" cy="188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15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Spangler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http://www.youtube.com/watch?v=UloIw7dhnlQ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9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370 #7-11</a:t>
            </a:r>
          </a:p>
          <a:p>
            <a:r>
              <a:rPr lang="en-US" dirty="0"/>
              <a:t>Pg. 373 #</a:t>
            </a:r>
            <a:r>
              <a:rPr lang="en-US" dirty="0" smtClean="0"/>
              <a:t>6-8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Memorize </a:t>
            </a:r>
            <a:r>
              <a:rPr lang="en-US" smtClean="0"/>
              <a:t>table #3 </a:t>
            </a:r>
            <a:r>
              <a:rPr lang="en-US" dirty="0" smtClean="0"/>
              <a:t>pg. 366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Chemistry – 9.2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Alkanes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0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Hydrocarbons which the carbon-carbon bonds are only single bonds</a:t>
            </a:r>
          </a:p>
          <a:p>
            <a:endParaRPr lang="en-US" dirty="0"/>
          </a:p>
          <a:p>
            <a:r>
              <a:rPr lang="en-US" dirty="0" smtClean="0"/>
              <a:t>Saturated hydrocarbons</a:t>
            </a:r>
          </a:p>
          <a:p>
            <a:endParaRPr lang="en-US" dirty="0"/>
          </a:p>
          <a:p>
            <a:r>
              <a:rPr lang="en-US" dirty="0" smtClean="0"/>
              <a:t>Table 3 on pg. 366   *memorize*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Alkanes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methane, ethane, propane…. Up to </a:t>
            </a:r>
            <a:r>
              <a:rPr lang="en-US" dirty="0" err="1" smtClean="0"/>
              <a:t>decane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molecular formula but with different structure</a:t>
            </a:r>
          </a:p>
          <a:p>
            <a:endParaRPr lang="en-US" dirty="0"/>
          </a:p>
          <a:p>
            <a:r>
              <a:rPr lang="en-US" dirty="0" smtClean="0"/>
              <a:t>Have different physical and chemical properties</a:t>
            </a:r>
          </a:p>
          <a:p>
            <a:endParaRPr lang="en-US" dirty="0"/>
          </a:p>
          <a:p>
            <a:r>
              <a:rPr lang="en-US" dirty="0" smtClean="0"/>
              <a:t>Need to write isomers differently to indicate the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8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sz="2000" dirty="0" smtClean="0"/>
              <a:t>4</a:t>
            </a:r>
            <a:r>
              <a:rPr lang="en-US" dirty="0" smtClean="0"/>
              <a:t>H</a:t>
            </a:r>
            <a:r>
              <a:rPr lang="en-US" sz="2000" dirty="0" smtClean="0"/>
              <a:t>10</a:t>
            </a:r>
            <a:r>
              <a:rPr lang="en-US" dirty="0" smtClean="0"/>
              <a:t> can be:</a:t>
            </a:r>
          </a:p>
          <a:p>
            <a:pPr lvl="1"/>
            <a:r>
              <a:rPr lang="en-US" dirty="0" smtClean="0"/>
              <a:t>Butane</a:t>
            </a:r>
          </a:p>
          <a:p>
            <a:pPr lvl="1"/>
            <a:r>
              <a:rPr lang="en-US" dirty="0" err="1" smtClean="0"/>
              <a:t>Methylpropane</a:t>
            </a: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0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isomers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name of the compound indicates whether there are branches on a carbon chain</a:t>
            </a:r>
          </a:p>
          <a:p>
            <a:endParaRPr lang="en-US" dirty="0"/>
          </a:p>
          <a:p>
            <a:r>
              <a:rPr lang="en-US" dirty="0" smtClean="0"/>
              <a:t>Branch= any group of atoms that is no part of the main structure of the molecule</a:t>
            </a:r>
          </a:p>
          <a:p>
            <a:r>
              <a:rPr lang="en-US" dirty="0" smtClean="0"/>
              <a:t>A branch with only carbon and hydrogen is known as an </a:t>
            </a:r>
            <a:r>
              <a:rPr lang="en-US" b="1" dirty="0" smtClean="0"/>
              <a:t>alkyl branch</a:t>
            </a:r>
          </a:p>
          <a:p>
            <a:r>
              <a:rPr lang="en-US" dirty="0" smtClean="0"/>
              <a:t>In the names of alkyl branches, the prefixes are followed by a</a:t>
            </a:r>
            <a:r>
              <a:rPr lang="en-US" i="1" dirty="0" smtClean="0"/>
              <a:t> –</a:t>
            </a:r>
            <a:r>
              <a:rPr lang="en-US" i="1" dirty="0" err="1" smtClean="0"/>
              <a:t>yl</a:t>
            </a:r>
            <a:r>
              <a:rPr lang="en-US" i="1" dirty="0" smtClean="0"/>
              <a:t> </a:t>
            </a:r>
            <a:r>
              <a:rPr lang="en-US" dirty="0" smtClean="0"/>
              <a:t>suffix.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9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Naming Branched Alkane STEPS </a:t>
            </a:r>
            <a:r>
              <a:rPr lang="en-US" sz="3100" dirty="0" smtClean="0"/>
              <a:t>(pg. 368)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Identify the longest continuous chain of carbon atoms-the parent chain and number the carbon atoms from the end </a:t>
            </a:r>
            <a:r>
              <a:rPr lang="en-US" i="1" dirty="0" smtClean="0"/>
              <a:t>closest </a:t>
            </a:r>
            <a:r>
              <a:rPr lang="en-US" dirty="0" smtClean="0"/>
              <a:t>to the branches</a:t>
            </a:r>
          </a:p>
          <a:p>
            <a:pPr marL="514350" indent="-514350">
              <a:buAutoNum type="arabicPeriod"/>
            </a:pPr>
            <a:r>
              <a:rPr lang="en-US" dirty="0" smtClean="0"/>
              <a:t>Identify any branches and their location number on the parent chain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the complete IUPAC name following this format:</a:t>
            </a:r>
          </a:p>
          <a:p>
            <a:pPr marL="0" indent="0">
              <a:buNone/>
            </a:pPr>
            <a:r>
              <a:rPr lang="en-US" dirty="0" smtClean="0"/>
              <a:t>(number of location)-(branch name)(parent chain)</a:t>
            </a:r>
          </a:p>
          <a:p>
            <a:pPr marL="0" indent="0">
              <a:buNone/>
            </a:pPr>
            <a:r>
              <a:rPr lang="en-US" sz="2400" i="1" dirty="0" smtClean="0"/>
              <a:t>If the branch is right in the middle, the number is not necessary.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71661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0.gstatic.com/images?q=tbn:ANd9GcSgmvF5OFh9uwZxER_-Uogcli-zJtmuI4Ex-v679_y7_z5deIvK1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50948"/>
            <a:ext cx="4724400" cy="2740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4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395</Words>
  <Application>Microsoft Office PowerPoint</Application>
  <PresentationFormat>On-screen Show (4:3)</PresentationFormat>
  <Paragraphs>69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Homework</vt:lpstr>
      <vt:lpstr>Organic Chemistry – 9.2</vt:lpstr>
      <vt:lpstr>Alkanes</vt:lpstr>
      <vt:lpstr>Drawing Alkanes</vt:lpstr>
      <vt:lpstr>Structural Isomers</vt:lpstr>
      <vt:lpstr>Example</vt:lpstr>
      <vt:lpstr>Naming isomers</vt:lpstr>
      <vt:lpstr>Naming Branched Alkane STEPS (pg. 368)</vt:lpstr>
      <vt:lpstr>Example</vt:lpstr>
      <vt:lpstr>PowerPoint Presentation</vt:lpstr>
      <vt:lpstr>Drawing Branched Alkane Structure</vt:lpstr>
      <vt:lpstr>Drawing Isomers</vt:lpstr>
      <vt:lpstr>Cycloalkanes</vt:lpstr>
      <vt:lpstr>Naming cycloalkanes</vt:lpstr>
      <vt:lpstr>Spangler science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 – 9.2</dc:title>
  <dc:creator>Windows User</dc:creator>
  <cp:lastModifiedBy>Windows User</cp:lastModifiedBy>
  <cp:revision>17</cp:revision>
  <dcterms:created xsi:type="dcterms:W3CDTF">2014-01-30T20:12:56Z</dcterms:created>
  <dcterms:modified xsi:type="dcterms:W3CDTF">2014-02-03T22:07:13Z</dcterms:modified>
</cp:coreProperties>
</file>