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0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0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8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9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9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B0B7-4E54-4DEA-B940-E726F7950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453A0-F7F0-47F6-9890-9D3A3F01A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Lake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Aquatic Biomes in Canada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CA" b="1" smtClean="0"/>
              <a:t>There are 2 aquatic biomes in Canada:</a:t>
            </a:r>
          </a:p>
          <a:p>
            <a:pPr marL="609600" indent="-609600" eaLnBrk="1" hangingPunct="1">
              <a:buFontTx/>
              <a:buNone/>
            </a:pPr>
            <a:endParaRPr lang="en-CA" b="1" smtClean="0"/>
          </a:p>
          <a:p>
            <a:pPr marL="609600" indent="-609600" eaLnBrk="1" hangingPunct="1">
              <a:buFontTx/>
              <a:buAutoNum type="arabicPeriod"/>
            </a:pPr>
            <a:r>
              <a:rPr lang="en-CA" b="1" smtClean="0"/>
              <a:t>Salt Water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CA" b="1" smtClean="0"/>
              <a:t>Fresh Water</a:t>
            </a:r>
          </a:p>
        </p:txBody>
      </p:sp>
    </p:spTree>
    <p:extLst>
      <p:ext uri="{BB962C8B-B14F-4D97-AF65-F5344CB8AC3E}">
        <p14:creationId xmlns:p14="http://schemas.microsoft.com/office/powerpoint/2010/main" val="13885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Fresh Water Biomes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CA" dirty="0" smtClean="0"/>
              <a:t>The fresh water biomes in Alberta are made up of lake ecosystems. </a:t>
            </a:r>
          </a:p>
          <a:p>
            <a:pPr marL="609600" indent="-609600" eaLnBrk="1" hangingPunct="1"/>
            <a:r>
              <a:rPr lang="en-CA" dirty="0" smtClean="0"/>
              <a:t>Lake ecosystems have 3 main zones:</a:t>
            </a:r>
          </a:p>
          <a:p>
            <a:pPr marL="609600" indent="-609600" eaLnBrk="1" hangingPunct="1">
              <a:buFontTx/>
              <a:buNone/>
            </a:pPr>
            <a:endParaRPr lang="en-CA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CA" dirty="0" smtClean="0"/>
              <a:t>Littoral zone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CA" dirty="0" smtClean="0"/>
              <a:t>Limnetic zone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CA" dirty="0" err="1" smtClean="0"/>
              <a:t>Profundal</a:t>
            </a:r>
            <a:r>
              <a:rPr lang="en-CA" dirty="0" smtClean="0"/>
              <a:t> zone</a:t>
            </a:r>
          </a:p>
        </p:txBody>
      </p:sp>
    </p:spTree>
    <p:extLst>
      <p:ext uri="{BB962C8B-B14F-4D97-AF65-F5344CB8AC3E}">
        <p14:creationId xmlns:p14="http://schemas.microsoft.com/office/powerpoint/2010/main" val="23297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Littoral Zones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The area from the shore of the lake or pond to the point where no more plants grow in the lake bottom.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It is warm, shallow and has lots of oxygen.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It has many photosynthetic organisms and is the most productive zone.</a:t>
            </a:r>
          </a:p>
        </p:txBody>
      </p:sp>
    </p:spTree>
    <p:extLst>
      <p:ext uri="{BB962C8B-B14F-4D97-AF65-F5344CB8AC3E}">
        <p14:creationId xmlns:p14="http://schemas.microsoft.com/office/powerpoint/2010/main" val="9219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littoralz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60350"/>
            <a:ext cx="5370513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72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Limnetic Zones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CA" dirty="0" smtClean="0"/>
              <a:t>The area of a lake or pond in which there is open water and sufficient light for photosynthesis to occur.</a:t>
            </a:r>
          </a:p>
          <a:p>
            <a:pPr eaLnBrk="1" hangingPunct="1">
              <a:buFontTx/>
              <a:buNone/>
            </a:pPr>
            <a:endParaRPr lang="en-CA" dirty="0" smtClean="0"/>
          </a:p>
          <a:p>
            <a:pPr eaLnBrk="1" hangingPunct="1"/>
            <a:r>
              <a:rPr lang="en-CA" dirty="0" smtClean="0"/>
              <a:t>Plankton are autotrophic and heterotrophic microorganisms found in this zone</a:t>
            </a: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Contains consumers such as fish, tadpoles, and birds.</a:t>
            </a:r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89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Profundal Zones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800" smtClean="0"/>
              <a:t>The region of a lake beneath the limnetic zone, in which there is insufficient light for photosynthesis to occur.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It has cool temperatures and is very dark.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There are few nutrients, low oxygen due 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800" smtClean="0"/>
              <a:t> no photosynthesis and a high number of bacteria.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It contains low oxygen organisms such as carp.</a:t>
            </a:r>
          </a:p>
          <a:p>
            <a:pPr eaLnBrk="1" hangingPunct="1">
              <a:lnSpc>
                <a:spcPct val="90000"/>
              </a:lnSpc>
            </a:pPr>
            <a:endParaRPr lang="en-CA" sz="28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water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08050"/>
            <a:ext cx="8135937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779838" y="2060575"/>
            <a:ext cx="0" cy="720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35375" y="1268413"/>
            <a:ext cx="792163" cy="936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4535488" y="1052513"/>
            <a:ext cx="284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/>
              <a:t>LITTORAL ZONE</a:t>
            </a:r>
          </a:p>
        </p:txBody>
      </p:sp>
    </p:spTree>
    <p:extLst>
      <p:ext uri="{BB962C8B-B14F-4D97-AF65-F5344CB8AC3E}">
        <p14:creationId xmlns:p14="http://schemas.microsoft.com/office/powerpoint/2010/main" val="327494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Lake Ecosystems</vt:lpstr>
      <vt:lpstr>Aquatic Biomes in Canada</vt:lpstr>
      <vt:lpstr>Fresh Water Biomes</vt:lpstr>
      <vt:lpstr>Littoral Zones</vt:lpstr>
      <vt:lpstr>PowerPoint Presentation</vt:lpstr>
      <vt:lpstr>Limnetic Zones</vt:lpstr>
      <vt:lpstr>Profundal Zones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Ecosystems</dc:title>
  <dc:creator>Windows User</dc:creator>
  <cp:lastModifiedBy>Windows User</cp:lastModifiedBy>
  <cp:revision>1</cp:revision>
  <dcterms:created xsi:type="dcterms:W3CDTF">2015-09-01T14:06:44Z</dcterms:created>
  <dcterms:modified xsi:type="dcterms:W3CDTF">2015-09-01T14:11:43Z</dcterms:modified>
</cp:coreProperties>
</file>