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5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313C1-01B4-4096-B8C8-EE13114A8E3C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A8539-1713-4721-AC01-F156ED57B6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986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INB 4 flap</a:t>
            </a:r>
            <a:r>
              <a:rPr lang="en-US" baseline="0" dirty="0" smtClean="0"/>
              <a:t> of each Factor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8539-1713-4721-AC01-F156ED57B6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22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INB pocket of each season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8539-1713-4721-AC01-F156ED57B6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810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INB pocket of each season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A8539-1713-4721-AC01-F156ED57B6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81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63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3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84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1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1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39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77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341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84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694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09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A64F5-08F2-489F-A53C-C2F80A20C08A}" type="datetimeFigureOut">
              <a:rPr lang="en-US" smtClean="0"/>
              <a:t>9/3/2015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FFF2F-9BF6-4AC1-8741-4BDB0FBB3C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942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Lake Ecosystems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2: </a:t>
            </a:r>
            <a:r>
              <a:rPr lang="en-US" dirty="0" smtClean="0"/>
              <a:t>Abiotic Factors </a:t>
            </a:r>
            <a:r>
              <a:rPr lang="en-US" dirty="0" smtClean="0"/>
              <a:t>affecting Aquatic Ecosystems</a:t>
            </a:r>
          </a:p>
          <a:p>
            <a:r>
              <a:rPr lang="en-US" dirty="0" smtClean="0"/>
              <a:t>Pg. 104-106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Chemical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Type of water: fresh or salt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Dissolved oxygen available</a:t>
            </a:r>
          </a:p>
          <a:p>
            <a:pPr marL="514350" indent="-514350">
              <a:buFont typeface="+mj-lt"/>
              <a:buAutoNum type="alphaLcParenR"/>
            </a:pPr>
            <a:r>
              <a:rPr lang="en-US" dirty="0" smtClean="0"/>
              <a:t>Other dissolved minerals (phosphorus, nitrogen, pollutants) 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-30773"/>
            <a:ext cx="5353050" cy="687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546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Temperature and Sunlight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7162800" cy="4525963"/>
          </a:xfrm>
        </p:spPr>
        <p:txBody>
          <a:bodyPr/>
          <a:lstStyle/>
          <a:p>
            <a:r>
              <a:rPr lang="en-US" dirty="0" smtClean="0"/>
              <a:t>Varies due to: seasons and water depth</a:t>
            </a:r>
          </a:p>
          <a:p>
            <a:r>
              <a:rPr lang="en-US" dirty="0" smtClean="0"/>
              <a:t>Near surface will have more light and higher temperatures</a:t>
            </a:r>
          </a:p>
          <a:p>
            <a:r>
              <a:rPr lang="en-US" dirty="0" smtClean="0"/>
              <a:t>There are organisms adapted for all types of light and temperature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338638"/>
            <a:ext cx="3259220" cy="2366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770" y="685800"/>
            <a:ext cx="90487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837" y="4605338"/>
            <a:ext cx="29527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619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Water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is 800 times denser than air making it more difficult to move through</a:t>
            </a:r>
          </a:p>
          <a:p>
            <a:r>
              <a:rPr lang="en-US" dirty="0" smtClean="0"/>
              <a:t>Organisms can be limited with ‘up and down’ movement’ because water pressure changes with water depth</a:t>
            </a:r>
          </a:p>
          <a:p>
            <a:r>
              <a:rPr lang="en-US" dirty="0" smtClean="0"/>
              <a:t>Ocean bottom is crushing pressure; only a few animals live there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371599"/>
            <a:ext cx="5943600" cy="445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0065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Seasonal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Temperature layers: </a:t>
            </a:r>
            <a:r>
              <a:rPr lang="en-US" dirty="0" err="1" smtClean="0"/>
              <a:t>epilimnion</a:t>
            </a:r>
            <a:r>
              <a:rPr lang="en-US" dirty="0" smtClean="0"/>
              <a:t>, </a:t>
            </a:r>
            <a:r>
              <a:rPr lang="en-US" dirty="0" err="1" smtClean="0"/>
              <a:t>hypolimnion</a:t>
            </a:r>
            <a:r>
              <a:rPr lang="en-US" dirty="0" smtClean="0"/>
              <a:t>, thermocline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Epilimnion</a:t>
            </a:r>
            <a:r>
              <a:rPr lang="en-US" dirty="0" smtClean="0"/>
              <a:t>: upper level of a lake; warms up in summer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err="1" smtClean="0"/>
              <a:t>Hypoliminion</a:t>
            </a:r>
            <a:r>
              <a:rPr lang="en-US" dirty="0" smtClean="0"/>
              <a:t>: lower level of lake; remains at a low temperature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Thermocline</a:t>
            </a:r>
            <a:r>
              <a:rPr lang="en-US" dirty="0" smtClean="0"/>
              <a:t>: a narrow zone in which the temperature drops rapidly from warm to cold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074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Seasonal Variations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Pg. 105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Winter</a:t>
            </a:r>
          </a:p>
          <a:p>
            <a:pPr marL="0" indent="0">
              <a:buNone/>
            </a:pPr>
            <a:r>
              <a:rPr lang="en-US" dirty="0" smtClean="0"/>
              <a:t>Spring</a:t>
            </a:r>
          </a:p>
          <a:p>
            <a:pPr marL="0" indent="0">
              <a:buNone/>
            </a:pPr>
            <a:r>
              <a:rPr lang="en-US" dirty="0" smtClean="0"/>
              <a:t>Summer</a:t>
            </a:r>
          </a:p>
          <a:p>
            <a:pPr marL="0" indent="0">
              <a:buNone/>
            </a:pPr>
            <a:r>
              <a:rPr lang="en-US" dirty="0" smtClean="0"/>
              <a:t>Fall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2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200</Words>
  <Application>Microsoft Office PowerPoint</Application>
  <PresentationFormat>On-screen Show (4:3)</PresentationFormat>
  <Paragraphs>36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Lake Ecosystems</vt:lpstr>
      <vt:lpstr>1. Chemical Environment</vt:lpstr>
      <vt:lpstr>2. Temperature and Sunlight</vt:lpstr>
      <vt:lpstr>3. Water Pressure</vt:lpstr>
      <vt:lpstr>4. Seasonal Variations</vt:lpstr>
      <vt:lpstr>4. Seasonal Variations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Lake Ecosystems</dc:title>
  <dc:creator>Windows User</dc:creator>
  <cp:lastModifiedBy>Windows User</cp:lastModifiedBy>
  <cp:revision>7</cp:revision>
  <dcterms:created xsi:type="dcterms:W3CDTF">2015-09-01T14:11:50Z</dcterms:created>
  <dcterms:modified xsi:type="dcterms:W3CDTF">2015-09-03T22:22:39Z</dcterms:modified>
</cp:coreProperties>
</file>