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57" r:id="rId3"/>
    <p:sldId id="258" r:id="rId4"/>
    <p:sldId id="259" r:id="rId5"/>
    <p:sldId id="260" r:id="rId6"/>
    <p:sldId id="263" r:id="rId7"/>
    <p:sldId id="261" r:id="rId8"/>
    <p:sldId id="262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351" autoAdjust="0"/>
    <p:restoredTop sz="84928" autoAdjust="0"/>
  </p:normalViewPr>
  <p:slideViewPr>
    <p:cSldViewPr>
      <p:cViewPr varScale="1">
        <p:scale>
          <a:sx n="45" d="100"/>
          <a:sy n="45" d="100"/>
        </p:scale>
        <p:origin x="-102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2F20AD-D877-416D-A804-D8300801477E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CAFAFE4-27AD-432C-82CD-DCBEB092E4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4285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5EAB759A-3393-4A5A-B494-7B9199698018}" type="slidenum">
              <a:rPr lang="en-US" smtClean="0"/>
              <a:pPr eaLnBrk="1" hangingPunct="1"/>
              <a:t>2</a:t>
            </a:fld>
            <a:endParaRPr lang="en-US" smtClean="0"/>
          </a:p>
        </p:txBody>
      </p:sp>
      <p:sp>
        <p:nvSpPr>
          <p:cNvPr id="215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508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INB 4 petals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34606CA6-D8F5-4F9C-A792-8EB4C1B696F0}" type="slidenum">
              <a:rPr lang="en-US" smtClean="0"/>
              <a:pPr eaLnBrk="1" hangingPunct="1"/>
              <a:t>3</a:t>
            </a:fld>
            <a:endParaRPr lang="en-US" smtClean="0"/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9478C2D6-FD63-4A7C-B9AA-7AD7B1DCBEAF}" type="slidenum">
              <a:rPr lang="en-US" smtClean="0"/>
              <a:pPr eaLnBrk="1" hangingPunct="1"/>
              <a:t>4</a:t>
            </a:fld>
            <a:endParaRPr lang="en-US" smtClean="0"/>
          </a:p>
        </p:txBody>
      </p:sp>
      <p:sp>
        <p:nvSpPr>
          <p:cNvPr id="23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355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smtClean="0"/>
              <a:t>INB 5 flap book</a:t>
            </a:r>
            <a:endParaRPr lang="en-US" dirty="0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4325318C-CDDF-4DC0-A2A7-93E18B72818C}" type="slidenum">
              <a:rPr lang="en-US" smtClean="0"/>
              <a:pPr eaLnBrk="1" hangingPunct="1"/>
              <a:t>5</a:t>
            </a:fld>
            <a:endParaRPr lang="en-US" smtClean="0"/>
          </a:p>
        </p:txBody>
      </p:sp>
      <p:sp>
        <p:nvSpPr>
          <p:cNvPr id="2457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580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r>
              <a:rPr lang="en-US" dirty="0" err="1" smtClean="0"/>
              <a:t>Frayer</a:t>
            </a:r>
            <a:r>
              <a:rPr lang="en-US" baseline="0" dirty="0" smtClean="0"/>
              <a:t> Model</a:t>
            </a:r>
            <a:endParaRPr lang="en-US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39BA-CC95-42FC-B790-2B540519BF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1DC-AC8D-42DE-B268-BA21A89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2951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39BA-CC95-42FC-B790-2B540519BF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1DC-AC8D-42DE-B268-BA21A89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8059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39BA-CC95-42FC-B790-2B540519BF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1DC-AC8D-42DE-B268-BA21A89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902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39BA-CC95-42FC-B790-2B540519BF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1DC-AC8D-42DE-B268-BA21A89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12070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39BA-CC95-42FC-B790-2B540519BF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1DC-AC8D-42DE-B268-BA21A89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8407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39BA-CC95-42FC-B790-2B540519BF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1DC-AC8D-42DE-B268-BA21A89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03915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39BA-CC95-42FC-B790-2B540519BF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1DC-AC8D-42DE-B268-BA21A89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3068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39BA-CC95-42FC-B790-2B540519BF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1DC-AC8D-42DE-B268-BA21A89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75722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39BA-CC95-42FC-B790-2B540519BF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1DC-AC8D-42DE-B268-BA21A89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06828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39BA-CC95-42FC-B790-2B540519BF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1DC-AC8D-42DE-B268-BA21A89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97046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F739BA-CC95-42FC-B790-2B540519BF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1161DC-AC8D-42DE-B268-BA21A89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98124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5F739BA-CC95-42FC-B790-2B540519BF32}" type="datetimeFigureOut">
              <a:rPr lang="en-US" smtClean="0"/>
              <a:t>9/8/2015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1161DC-AC8D-42DE-B268-BA21A89912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5808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www.youtube.com/watch?v=qxxgflwX2Fg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Who Eats Who?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Part A: Niches, Habitat, Invasive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305509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/>
              <a:t>Roles in Ecosystems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>
            <a:normAutofit fontScale="92500" lnSpcReduction="10000"/>
          </a:bodyPr>
          <a:lstStyle/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Each organism has a specific role that it fills in its ecosystem.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These roles are known as </a:t>
            </a:r>
            <a:r>
              <a:rPr lang="en-US" sz="2800" b="1" i="1" u="sng" dirty="0" smtClean="0"/>
              <a:t>ecological niches</a:t>
            </a:r>
            <a:r>
              <a:rPr lang="en-US" sz="2800" dirty="0" smtClean="0"/>
              <a:t>.</a:t>
            </a:r>
          </a:p>
          <a:p>
            <a:pPr eaLnBrk="1" hangingPunct="1">
              <a:lnSpc>
                <a:spcPct val="80000"/>
              </a:lnSpc>
              <a:buFontTx/>
              <a:buNone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</a:pPr>
            <a:r>
              <a:rPr lang="en-US" sz="2800" dirty="0" smtClean="0"/>
              <a:t>Examples of niches: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800" dirty="0" smtClean="0"/>
              <a:t>It’s place in the food chain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800" dirty="0" smtClean="0"/>
              <a:t>It’s habitat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800" dirty="0" smtClean="0"/>
              <a:t>It’s breeding area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800" dirty="0" smtClean="0"/>
              <a:t>It’s most active time of day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800" dirty="0" smtClean="0"/>
          </a:p>
          <a:p>
            <a:pPr eaLnBrk="1" hangingPunct="1">
              <a:lnSpc>
                <a:spcPct val="80000"/>
              </a:lnSpc>
              <a:buFontTx/>
              <a:buChar char="-"/>
            </a:pPr>
            <a:r>
              <a:rPr lang="en-US" sz="2800" dirty="0" smtClean="0"/>
              <a:t>Case Study Pg. 88-89 (#1-15)</a:t>
            </a:r>
          </a:p>
          <a:p>
            <a:pPr eaLnBrk="1" hangingPunct="1">
              <a:lnSpc>
                <a:spcPct val="80000"/>
              </a:lnSpc>
              <a:buFontTx/>
              <a:buChar char="-"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3890131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600200"/>
            <a:ext cx="8229600" cy="3886200"/>
          </a:xfrm>
        </p:spPr>
        <p:txBody>
          <a:bodyPr/>
          <a:lstStyle/>
          <a:p>
            <a:pPr eaLnBrk="1" hangingPunct="1"/>
            <a:r>
              <a:rPr lang="en-US" sz="2800" dirty="0" smtClean="0"/>
              <a:t>Different species inhabit different ecological niches.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Species will adapt or change so that they do not overlap niches.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</p:txBody>
      </p:sp>
    </p:spTree>
    <p:extLst>
      <p:ext uri="{BB962C8B-B14F-4D97-AF65-F5344CB8AC3E}">
        <p14:creationId xmlns:p14="http://schemas.microsoft.com/office/powerpoint/2010/main" val="79024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7" descr="00lect19warblr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" y="457200"/>
            <a:ext cx="2176463" cy="6019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267" name="Text Box 8"/>
          <p:cNvSpPr txBox="1">
            <a:spLocks noChangeArrowheads="1"/>
          </p:cNvSpPr>
          <p:nvPr/>
        </p:nvSpPr>
        <p:spPr bwMode="auto">
          <a:xfrm>
            <a:off x="3352800" y="609600"/>
            <a:ext cx="5181600" cy="575542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sz="2800" dirty="0"/>
              <a:t>An example of adaption to niches is the warblers</a:t>
            </a:r>
            <a:r>
              <a:rPr lang="en-US" sz="2800" dirty="0" smtClean="0"/>
              <a:t>.</a:t>
            </a:r>
            <a:endParaRPr lang="en-US" sz="4000" b="1" u="sng" dirty="0" smtClean="0"/>
          </a:p>
          <a:p>
            <a:pPr algn="ctr" eaLnBrk="1" hangingPunct="1">
              <a:spcBef>
                <a:spcPct val="50000"/>
              </a:spcBef>
            </a:pPr>
            <a:r>
              <a:rPr lang="en-US" sz="4000" b="1" u="sng" dirty="0" smtClean="0"/>
              <a:t>The </a:t>
            </a:r>
            <a:r>
              <a:rPr lang="en-US" sz="4000" b="1" u="sng" dirty="0"/>
              <a:t>Warblers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Competition for food is reduced because each species of warbler prefers to feed in a different section of the tree. </a:t>
            </a:r>
          </a:p>
          <a:p>
            <a:pPr eaLnBrk="1" hangingPunct="1">
              <a:spcBef>
                <a:spcPct val="50000"/>
              </a:spcBef>
            </a:pPr>
            <a:r>
              <a:rPr lang="en-US" sz="2800" dirty="0"/>
              <a:t>This means that each warbler is filling a different ecological niche within the forest ecosystem.</a:t>
            </a:r>
          </a:p>
        </p:txBody>
      </p:sp>
    </p:spTree>
    <p:extLst>
      <p:ext uri="{BB962C8B-B14F-4D97-AF65-F5344CB8AC3E}">
        <p14:creationId xmlns:p14="http://schemas.microsoft.com/office/powerpoint/2010/main" val="38427710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Exotic/Invasive/Introduced Species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z="2800" dirty="0" smtClean="0"/>
              <a:t>The introduction of a new species to an ecosystem by humans is one of the main causes of species depletion and extinction.</a:t>
            </a:r>
          </a:p>
          <a:p>
            <a:pPr eaLnBrk="1" hangingPunct="1">
              <a:buFontTx/>
              <a:buNone/>
            </a:pPr>
            <a:endParaRPr lang="en-US" sz="2800" dirty="0" smtClean="0"/>
          </a:p>
          <a:p>
            <a:pPr eaLnBrk="1" hangingPunct="1"/>
            <a:r>
              <a:rPr lang="en-US" sz="2800" dirty="0" smtClean="0"/>
              <a:t>These exotic or introduced species invade the ecological niches of native species and </a:t>
            </a:r>
            <a:r>
              <a:rPr lang="en-US" sz="3600" b="1" dirty="0" smtClean="0"/>
              <a:t>compete</a:t>
            </a:r>
            <a:r>
              <a:rPr lang="en-US" sz="2800" dirty="0" smtClean="0"/>
              <a:t> for food and other resources.</a:t>
            </a:r>
          </a:p>
          <a:p>
            <a:pPr eaLnBrk="1" hangingPunct="1"/>
            <a:endParaRPr lang="en-US" sz="2800" dirty="0" smtClean="0"/>
          </a:p>
          <a:p>
            <a:pPr eaLnBrk="1" hangingPunct="1">
              <a:buFontTx/>
              <a:buNone/>
            </a:pPr>
            <a:r>
              <a:rPr lang="en-US" sz="2800" dirty="0" smtClean="0">
                <a:hlinkClick r:id="rId3"/>
              </a:rPr>
              <a:t>http://www.youtube.com/watch?v=qxxgflwX2Fg</a:t>
            </a:r>
            <a:r>
              <a:rPr lang="en-US" sz="2800" dirty="0" smtClean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797966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http://math-on-the-move.wikispaces.com/file/view/frayer.JPG/182429483/frayer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533400"/>
            <a:ext cx="7705725" cy="5762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12061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GAME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Invasive species outdoor (dry activity) game</a:t>
            </a:r>
          </a:p>
        </p:txBody>
      </p:sp>
    </p:spTree>
    <p:extLst>
      <p:ext uri="{BB962C8B-B14F-4D97-AF65-F5344CB8AC3E}">
        <p14:creationId xmlns:p14="http://schemas.microsoft.com/office/powerpoint/2010/main" val="28440380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Materials needed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Today: we need pinnies. The class will be divided into 3 equally sized groups except for 3 students. </a:t>
            </a:r>
          </a:p>
          <a:p>
            <a:endParaRPr lang="en-US" smtClean="0"/>
          </a:p>
          <a:p>
            <a:r>
              <a:rPr lang="en-US" smtClean="0"/>
              <a:t>And 4 hoola hoops</a:t>
            </a:r>
          </a:p>
        </p:txBody>
      </p:sp>
    </p:spTree>
    <p:extLst>
      <p:ext uri="{BB962C8B-B14F-4D97-AF65-F5344CB8AC3E}">
        <p14:creationId xmlns:p14="http://schemas.microsoft.com/office/powerpoint/2010/main" val="3174964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</TotalTime>
  <Words>231</Words>
  <Application>Microsoft Office PowerPoint</Application>
  <PresentationFormat>On-screen Show (4:3)</PresentationFormat>
  <Paragraphs>40</Paragraphs>
  <Slides>8</Slides>
  <Notes>4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Who Eats Who?</vt:lpstr>
      <vt:lpstr>Roles in Ecosystems</vt:lpstr>
      <vt:lpstr>PowerPoint Presentation</vt:lpstr>
      <vt:lpstr>PowerPoint Presentation</vt:lpstr>
      <vt:lpstr>Exotic/Invasive/Introduced Species</vt:lpstr>
      <vt:lpstr>PowerPoint Presentation</vt:lpstr>
      <vt:lpstr>GAME</vt:lpstr>
      <vt:lpstr>Materials needed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Windows User</dc:creator>
  <cp:lastModifiedBy>Windows User</cp:lastModifiedBy>
  <cp:revision>8</cp:revision>
  <dcterms:created xsi:type="dcterms:W3CDTF">2015-08-27T21:35:23Z</dcterms:created>
  <dcterms:modified xsi:type="dcterms:W3CDTF">2015-09-08T13:56:03Z</dcterms:modified>
</cp:coreProperties>
</file>