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Lst>
  <p:notesMasterIdLst>
    <p:notesMasterId r:id="rId38"/>
  </p:notesMasterIdLst>
  <p:sldIdLst>
    <p:sldId id="260" r:id="rId14"/>
    <p:sldId id="261" r:id="rId15"/>
    <p:sldId id="285" r:id="rId16"/>
    <p:sldId id="262" r:id="rId17"/>
    <p:sldId id="282" r:id="rId18"/>
    <p:sldId id="300" r:id="rId19"/>
    <p:sldId id="263" r:id="rId20"/>
    <p:sldId id="264" r:id="rId21"/>
    <p:sldId id="288" r:id="rId22"/>
    <p:sldId id="351" r:id="rId23"/>
    <p:sldId id="266" r:id="rId24"/>
    <p:sldId id="302" r:id="rId25"/>
    <p:sldId id="304" r:id="rId26"/>
    <p:sldId id="267" r:id="rId27"/>
    <p:sldId id="293" r:id="rId28"/>
    <p:sldId id="294" r:id="rId29"/>
    <p:sldId id="295" r:id="rId30"/>
    <p:sldId id="310" r:id="rId31"/>
    <p:sldId id="311" r:id="rId32"/>
    <p:sldId id="336" r:id="rId33"/>
    <p:sldId id="268" r:id="rId34"/>
    <p:sldId id="291" r:id="rId35"/>
    <p:sldId id="298" r:id="rId36"/>
    <p:sldId id="269" r:id="rId37"/>
  </p:sldIdLst>
  <p:sldSz cx="13004800" cy="9753600"/>
  <p:notesSz cx="6858000" cy="9144000"/>
  <p:defaultTextStyle>
    <a:defPPr>
      <a:defRPr lang="en-US"/>
    </a:defPPr>
    <a:lvl1pPr algn="ctr" rtl="0" fontAlgn="base">
      <a:spcBef>
        <a:spcPct val="0"/>
      </a:spcBef>
      <a:spcAft>
        <a:spcPct val="0"/>
      </a:spcAft>
      <a:defRPr sz="4000" kern="1200">
        <a:solidFill>
          <a:srgbClr val="727272"/>
        </a:solidFill>
        <a:latin typeface="Futura" charset="0"/>
        <a:ea typeface="ヒラギノ角ゴ ProN W3" charset="0"/>
        <a:cs typeface="ヒラギノ角ゴ ProN W3" charset="0"/>
        <a:sym typeface="Futura" charset="0"/>
      </a:defRPr>
    </a:lvl1pPr>
    <a:lvl2pPr marL="457200" algn="ctr" rtl="0" fontAlgn="base">
      <a:spcBef>
        <a:spcPct val="0"/>
      </a:spcBef>
      <a:spcAft>
        <a:spcPct val="0"/>
      </a:spcAft>
      <a:defRPr sz="4000" kern="1200">
        <a:solidFill>
          <a:srgbClr val="727272"/>
        </a:solidFill>
        <a:latin typeface="Futura" charset="0"/>
        <a:ea typeface="ヒラギノ角ゴ ProN W3" charset="0"/>
        <a:cs typeface="ヒラギノ角ゴ ProN W3" charset="0"/>
        <a:sym typeface="Futura" charset="0"/>
      </a:defRPr>
    </a:lvl2pPr>
    <a:lvl3pPr marL="914400" algn="ctr" rtl="0" fontAlgn="base">
      <a:spcBef>
        <a:spcPct val="0"/>
      </a:spcBef>
      <a:spcAft>
        <a:spcPct val="0"/>
      </a:spcAft>
      <a:defRPr sz="4000" kern="1200">
        <a:solidFill>
          <a:srgbClr val="727272"/>
        </a:solidFill>
        <a:latin typeface="Futura" charset="0"/>
        <a:ea typeface="ヒラギノ角ゴ ProN W3" charset="0"/>
        <a:cs typeface="ヒラギノ角ゴ ProN W3" charset="0"/>
        <a:sym typeface="Futura" charset="0"/>
      </a:defRPr>
    </a:lvl3pPr>
    <a:lvl4pPr marL="1371600" algn="ctr" rtl="0" fontAlgn="base">
      <a:spcBef>
        <a:spcPct val="0"/>
      </a:spcBef>
      <a:spcAft>
        <a:spcPct val="0"/>
      </a:spcAft>
      <a:defRPr sz="4000" kern="1200">
        <a:solidFill>
          <a:srgbClr val="727272"/>
        </a:solidFill>
        <a:latin typeface="Futura" charset="0"/>
        <a:ea typeface="ヒラギノ角ゴ ProN W3" charset="0"/>
        <a:cs typeface="ヒラギノ角ゴ ProN W3" charset="0"/>
        <a:sym typeface="Futura" charset="0"/>
      </a:defRPr>
    </a:lvl4pPr>
    <a:lvl5pPr marL="1828800" algn="ctr" rtl="0" fontAlgn="base">
      <a:spcBef>
        <a:spcPct val="0"/>
      </a:spcBef>
      <a:spcAft>
        <a:spcPct val="0"/>
      </a:spcAft>
      <a:defRPr sz="4000" kern="1200">
        <a:solidFill>
          <a:srgbClr val="727272"/>
        </a:solidFill>
        <a:latin typeface="Futura" charset="0"/>
        <a:ea typeface="ヒラギノ角ゴ ProN W3" charset="0"/>
        <a:cs typeface="ヒラギノ角ゴ ProN W3" charset="0"/>
        <a:sym typeface="Futura" charset="0"/>
      </a:defRPr>
    </a:lvl5pPr>
    <a:lvl6pPr marL="2286000" algn="l" defTabSz="914400" rtl="0" eaLnBrk="1" latinLnBrk="0" hangingPunct="1">
      <a:defRPr sz="4000" kern="1200">
        <a:solidFill>
          <a:srgbClr val="727272"/>
        </a:solidFill>
        <a:latin typeface="Futura" charset="0"/>
        <a:ea typeface="ヒラギノ角ゴ ProN W3" charset="0"/>
        <a:cs typeface="ヒラギノ角ゴ ProN W3" charset="0"/>
        <a:sym typeface="Futura" charset="0"/>
      </a:defRPr>
    </a:lvl6pPr>
    <a:lvl7pPr marL="2743200" algn="l" defTabSz="914400" rtl="0" eaLnBrk="1" latinLnBrk="0" hangingPunct="1">
      <a:defRPr sz="4000" kern="1200">
        <a:solidFill>
          <a:srgbClr val="727272"/>
        </a:solidFill>
        <a:latin typeface="Futura" charset="0"/>
        <a:ea typeface="ヒラギノ角ゴ ProN W3" charset="0"/>
        <a:cs typeface="ヒラギノ角ゴ ProN W3" charset="0"/>
        <a:sym typeface="Futura" charset="0"/>
      </a:defRPr>
    </a:lvl7pPr>
    <a:lvl8pPr marL="3200400" algn="l" defTabSz="914400" rtl="0" eaLnBrk="1" latinLnBrk="0" hangingPunct="1">
      <a:defRPr sz="4000" kern="1200">
        <a:solidFill>
          <a:srgbClr val="727272"/>
        </a:solidFill>
        <a:latin typeface="Futura" charset="0"/>
        <a:ea typeface="ヒラギノ角ゴ ProN W3" charset="0"/>
        <a:cs typeface="ヒラギノ角ゴ ProN W3" charset="0"/>
        <a:sym typeface="Futura" charset="0"/>
      </a:defRPr>
    </a:lvl8pPr>
    <a:lvl9pPr marL="3657600" algn="l" defTabSz="914400" rtl="0" eaLnBrk="1" latinLnBrk="0" hangingPunct="1">
      <a:defRPr sz="4000" kern="1200">
        <a:solidFill>
          <a:srgbClr val="727272"/>
        </a:solidFill>
        <a:latin typeface="Futura" charset="0"/>
        <a:ea typeface="ヒラギノ角ゴ ProN W3" charset="0"/>
        <a:cs typeface="ヒラギノ角ゴ ProN W3" charset="0"/>
        <a:sym typeface="Futur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5" autoAdjust="0"/>
    <p:restoredTop sz="91717" autoAdjust="0"/>
  </p:normalViewPr>
  <p:slideViewPr>
    <p:cSldViewPr>
      <p:cViewPr varScale="1">
        <p:scale>
          <a:sx n="37" d="100"/>
          <a:sy n="37" d="100"/>
        </p:scale>
        <p:origin x="-336" y="-78"/>
      </p:cViewPr>
      <p:guideLst>
        <p:guide orient="horz" pos="3072"/>
        <p:guide pos="4096"/>
      </p:guideLst>
    </p:cSldViewPr>
  </p:slideViewPr>
  <p:notesTextViewPr>
    <p:cViewPr>
      <p:scale>
        <a:sx n="1" d="1"/>
        <a:sy n="1" d="1"/>
      </p:scale>
      <p:origin x="0" y="0"/>
    </p:cViewPr>
  </p:notesTextViewPr>
  <p:sorterViewPr>
    <p:cViewPr>
      <p:scale>
        <a:sx n="76" d="100"/>
        <a:sy n="76" d="100"/>
      </p:scale>
      <p:origin x="0" y="18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B65EC49-275B-4EE3-B6E0-C6E59953C0F5}" type="datetimeFigureOut">
              <a:rPr lang="en-CA"/>
              <a:pPr>
                <a:defRPr/>
              </a:pPr>
              <a:t>14/12/2015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1E60F3F-E509-4169-A9CF-04FE5AFCC6DC}" type="slidenum">
              <a:rPr lang="en-CA"/>
              <a:pPr>
                <a:defRPr/>
              </a:pPr>
              <a:t>‹#›</a:t>
            </a:fld>
            <a:endParaRPr lang="en-CA"/>
          </a:p>
        </p:txBody>
      </p:sp>
    </p:spTree>
    <p:extLst>
      <p:ext uri="{BB962C8B-B14F-4D97-AF65-F5344CB8AC3E}">
        <p14:creationId xmlns:p14="http://schemas.microsoft.com/office/powerpoint/2010/main" val="1585678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Text Box 3"/>
          <p:cNvSpPr txBox="1">
            <a:spLocks noGrp="1" noChangeArrowheads="1"/>
          </p:cNvSpPr>
          <p:nvPr>
            <p:ph type="sldNum" sz="quarter" idx="10"/>
          </p:nvPr>
        </p:nvSpPr>
        <p:spPr>
          <a:ln/>
        </p:spPr>
        <p:txBody>
          <a:bodyPr/>
          <a:lstStyle>
            <a:lvl1pPr>
              <a:defRPr/>
            </a:lvl1pPr>
          </a:lstStyle>
          <a:p>
            <a:pPr>
              <a:defRPr/>
            </a:pPr>
            <a:fld id="{32E15E15-310A-4973-8D79-F0085BD5315D}" type="slidenum">
              <a:rPr lang="en-US"/>
              <a:pPr>
                <a:defRPr/>
              </a:pPr>
              <a:t>‹#›</a:t>
            </a:fld>
            <a:endParaRPr lang="en-US"/>
          </a:p>
        </p:txBody>
      </p:sp>
    </p:spTree>
    <p:extLst>
      <p:ext uri="{BB962C8B-B14F-4D97-AF65-F5344CB8AC3E}">
        <p14:creationId xmlns:p14="http://schemas.microsoft.com/office/powerpoint/2010/main" val="40401195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Box 3"/>
          <p:cNvSpPr txBox="1">
            <a:spLocks noGrp="1" noChangeArrowheads="1"/>
          </p:cNvSpPr>
          <p:nvPr>
            <p:ph type="sldNum" sz="quarter" idx="10"/>
          </p:nvPr>
        </p:nvSpPr>
        <p:spPr>
          <a:ln/>
        </p:spPr>
        <p:txBody>
          <a:bodyPr/>
          <a:lstStyle>
            <a:lvl1pPr>
              <a:defRPr/>
            </a:lvl1pPr>
          </a:lstStyle>
          <a:p>
            <a:pPr>
              <a:defRPr/>
            </a:pPr>
            <a:fld id="{B0457E10-AF2F-440B-8A0C-592729C6459B}" type="slidenum">
              <a:rPr lang="en-US"/>
              <a:pPr>
                <a:defRPr/>
              </a:pPr>
              <a:t>‹#›</a:t>
            </a:fld>
            <a:endParaRPr lang="en-US"/>
          </a:p>
        </p:txBody>
      </p:sp>
    </p:spTree>
    <p:extLst>
      <p:ext uri="{BB962C8B-B14F-4D97-AF65-F5344CB8AC3E}">
        <p14:creationId xmlns:p14="http://schemas.microsoft.com/office/powerpoint/2010/main" val="3648974242"/>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17159180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6357565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20285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35000" y="4838700"/>
            <a:ext cx="2857500" cy="292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644900" y="4838700"/>
            <a:ext cx="2857500" cy="292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0538382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0699005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98154906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854494"/>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086081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Palatino"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65695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735118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5213" y="114300"/>
            <a:ext cx="2762250" cy="96393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668463" y="114300"/>
            <a:ext cx="8134350" cy="963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Box 3"/>
          <p:cNvSpPr txBox="1">
            <a:spLocks noGrp="1" noChangeArrowheads="1"/>
          </p:cNvSpPr>
          <p:nvPr>
            <p:ph type="sldNum" sz="quarter" idx="10"/>
          </p:nvPr>
        </p:nvSpPr>
        <p:spPr>
          <a:ln/>
        </p:spPr>
        <p:txBody>
          <a:bodyPr/>
          <a:lstStyle>
            <a:lvl1pPr>
              <a:defRPr/>
            </a:lvl1pPr>
          </a:lstStyle>
          <a:p>
            <a:pPr>
              <a:defRPr/>
            </a:pPr>
            <a:fld id="{1912C3B6-84D1-416C-BFDD-2ACFFAEA6A93}" type="slidenum">
              <a:rPr lang="en-US"/>
              <a:pPr>
                <a:defRPr/>
              </a:pPr>
              <a:t>‹#›</a:t>
            </a:fld>
            <a:endParaRPr lang="en-US"/>
          </a:p>
        </p:txBody>
      </p:sp>
    </p:spTree>
    <p:extLst>
      <p:ext uri="{BB962C8B-B14F-4D97-AF65-F5344CB8AC3E}">
        <p14:creationId xmlns:p14="http://schemas.microsoft.com/office/powerpoint/2010/main" val="219055680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981200"/>
            <a:ext cx="1466850" cy="57785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35000" y="1981200"/>
            <a:ext cx="424815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0295165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62534747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81268060"/>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126161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86295801"/>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70781735"/>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58246836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1149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398785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Palatino"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88206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4284180236"/>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2128114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26774019"/>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20831344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99575707"/>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89069443"/>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7772400" y="2286000"/>
            <a:ext cx="190500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9829800" y="2286000"/>
            <a:ext cx="190500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0573423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1555309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11240706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171825"/>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283663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27852129"/>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Palatino"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9451105"/>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9861403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6125" y="254000"/>
            <a:ext cx="3140075" cy="8686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15900" y="254000"/>
            <a:ext cx="9267825" cy="868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06025796"/>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360924073"/>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59598464"/>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79897005"/>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286000"/>
            <a:ext cx="515620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86000"/>
            <a:ext cx="515620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71359120"/>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71512971"/>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0588048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4189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20071111"/>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7099138"/>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Palatino"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484127"/>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8711213"/>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6125" y="254000"/>
            <a:ext cx="3140075" cy="8686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15900" y="254000"/>
            <a:ext cx="9267825" cy="868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2801087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505930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3036672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03276851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40918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19558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Box 3"/>
          <p:cNvSpPr txBox="1">
            <a:spLocks noGrp="1" noChangeArrowheads="1"/>
          </p:cNvSpPr>
          <p:nvPr>
            <p:ph type="sldNum" sz="quarter" idx="10"/>
          </p:nvPr>
        </p:nvSpPr>
        <p:spPr>
          <a:ln/>
        </p:spPr>
        <p:txBody>
          <a:bodyPr/>
          <a:lstStyle>
            <a:lvl1pPr>
              <a:defRPr/>
            </a:lvl1pPr>
          </a:lstStyle>
          <a:p>
            <a:pPr>
              <a:defRPr/>
            </a:pPr>
            <a:fld id="{2FD95DDF-2ABF-4E96-BD26-0E73DCAE37BA}" type="slidenum">
              <a:rPr lang="en-US"/>
              <a:pPr>
                <a:defRPr/>
              </a:pPr>
              <a:t>‹#›</a:t>
            </a:fld>
            <a:endParaRPr lang="en-US"/>
          </a:p>
        </p:txBody>
      </p:sp>
    </p:spTree>
    <p:extLst>
      <p:ext uri="{BB962C8B-B14F-4D97-AF65-F5344CB8AC3E}">
        <p14:creationId xmlns:p14="http://schemas.microsoft.com/office/powerpoint/2010/main" val="97805930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Palatino"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12189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2639543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6125" y="254000"/>
            <a:ext cx="3140075" cy="8458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15900" y="254000"/>
            <a:ext cx="9267825"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7745654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60811756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743451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4984834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6054681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3175219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08641854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5003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59A321F0-1506-4CEA-A7AB-06C96A970543}" type="slidenum">
              <a:rPr lang="en-US"/>
              <a:pPr>
                <a:defRPr/>
              </a:pPr>
              <a:t>‹#›</a:t>
            </a:fld>
            <a:endParaRPr lang="en-US"/>
          </a:p>
        </p:txBody>
      </p:sp>
    </p:spTree>
    <p:extLst>
      <p:ext uri="{BB962C8B-B14F-4D97-AF65-F5344CB8AC3E}">
        <p14:creationId xmlns:p14="http://schemas.microsoft.com/office/powerpoint/2010/main" val="80513454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150496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Palatino"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701251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7682802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8514917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78422578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1535941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516235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9783281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1893084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1083312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668463" y="2819400"/>
            <a:ext cx="5448300" cy="693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7269163" y="2819400"/>
            <a:ext cx="5448300" cy="693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Box 3"/>
          <p:cNvSpPr txBox="1">
            <a:spLocks noGrp="1" noChangeArrowheads="1"/>
          </p:cNvSpPr>
          <p:nvPr>
            <p:ph type="sldNum" sz="quarter" idx="10"/>
          </p:nvPr>
        </p:nvSpPr>
        <p:spPr>
          <a:ln/>
        </p:spPr>
        <p:txBody>
          <a:bodyPr/>
          <a:lstStyle>
            <a:lvl1pPr>
              <a:defRPr/>
            </a:lvl1pPr>
          </a:lstStyle>
          <a:p>
            <a:pPr>
              <a:defRPr/>
            </a:pPr>
            <a:fld id="{30EF37C4-245F-4BDA-BE31-22BB447835F3}" type="slidenum">
              <a:rPr lang="en-US"/>
              <a:pPr>
                <a:defRPr/>
              </a:pPr>
              <a:t>‹#›</a:t>
            </a:fld>
            <a:endParaRPr lang="en-US"/>
          </a:p>
        </p:txBody>
      </p:sp>
    </p:spTree>
    <p:extLst>
      <p:ext uri="{BB962C8B-B14F-4D97-AF65-F5344CB8AC3E}">
        <p14:creationId xmlns:p14="http://schemas.microsoft.com/office/powerpoint/2010/main" val="158627619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96150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159961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Palatino"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210488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3087749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5099392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9933259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8676392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9780273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2563091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296506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ext Box 3"/>
          <p:cNvSpPr txBox="1">
            <a:spLocks noGrp="1" noChangeArrowheads="1"/>
          </p:cNvSpPr>
          <p:nvPr>
            <p:ph type="sldNum" sz="quarter" idx="10"/>
          </p:nvPr>
        </p:nvSpPr>
        <p:spPr>
          <a:ln/>
        </p:spPr>
        <p:txBody>
          <a:bodyPr/>
          <a:lstStyle>
            <a:lvl1pPr>
              <a:defRPr/>
            </a:lvl1pPr>
          </a:lstStyle>
          <a:p>
            <a:pPr>
              <a:defRPr/>
            </a:pPr>
            <a:fld id="{FBF8FAD1-ADEC-42A3-B74A-CDA5AB149CC7}" type="slidenum">
              <a:rPr lang="en-US"/>
              <a:pPr>
                <a:defRPr/>
              </a:pPr>
              <a:t>‹#›</a:t>
            </a:fld>
            <a:endParaRPr lang="en-US"/>
          </a:p>
        </p:txBody>
      </p:sp>
    </p:spTree>
    <p:extLst>
      <p:ext uri="{BB962C8B-B14F-4D97-AF65-F5344CB8AC3E}">
        <p14:creationId xmlns:p14="http://schemas.microsoft.com/office/powerpoint/2010/main" val="335363846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61512732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83105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003187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Palatino"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960509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4022479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388" y="241300"/>
            <a:ext cx="3030537" cy="84709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28600" y="241300"/>
            <a:ext cx="8942388" cy="8470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0333559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95529236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9248910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6564852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529584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Text Box 3"/>
          <p:cNvSpPr txBox="1">
            <a:spLocks noGrp="1" noChangeArrowheads="1"/>
          </p:cNvSpPr>
          <p:nvPr>
            <p:ph type="sldNum" sz="quarter" idx="10"/>
          </p:nvPr>
        </p:nvSpPr>
        <p:spPr>
          <a:ln/>
        </p:spPr>
        <p:txBody>
          <a:bodyPr/>
          <a:lstStyle>
            <a:lvl1pPr>
              <a:defRPr/>
            </a:lvl1pPr>
          </a:lstStyle>
          <a:p>
            <a:pPr>
              <a:defRPr/>
            </a:pPr>
            <a:fld id="{AF69CC02-B57E-4C92-8F2B-2C25A7FEDFF3}" type="slidenum">
              <a:rPr lang="en-US"/>
              <a:pPr>
                <a:defRPr/>
              </a:pPr>
              <a:t>‹#›</a:t>
            </a:fld>
            <a:endParaRPr lang="en-US"/>
          </a:p>
        </p:txBody>
      </p:sp>
    </p:spTree>
    <p:extLst>
      <p:ext uri="{BB962C8B-B14F-4D97-AF65-F5344CB8AC3E}">
        <p14:creationId xmlns:p14="http://schemas.microsoft.com/office/powerpoint/2010/main" val="363538889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8527651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61604001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29586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48902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Palatino"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342799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8677634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6125" y="2276475"/>
            <a:ext cx="3140075" cy="64357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15900" y="2276475"/>
            <a:ext cx="9267825"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5064309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36362685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5038341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77519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876B512-2CB7-4C23-AB1D-373EFBB23B26}" type="slidenum">
              <a:rPr lang="en-US"/>
              <a:pPr>
                <a:defRPr/>
              </a:pPr>
              <a:t>‹#›</a:t>
            </a:fld>
            <a:endParaRPr lang="en-US"/>
          </a:p>
        </p:txBody>
      </p:sp>
    </p:spTree>
    <p:extLst>
      <p:ext uri="{BB962C8B-B14F-4D97-AF65-F5344CB8AC3E}">
        <p14:creationId xmlns:p14="http://schemas.microsoft.com/office/powerpoint/2010/main" val="270991501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286000"/>
            <a:ext cx="244475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867150" y="2286000"/>
            <a:ext cx="244475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9115543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7273144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62865046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02133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818276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Palatino"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748462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4279765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6125" y="254000"/>
            <a:ext cx="3140075" cy="8686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15900" y="254000"/>
            <a:ext cx="9267825" cy="868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0031803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4149451480"/>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078090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B8B2EEE-9CF0-4F5C-90E5-213663ECC5D4}" type="slidenum">
              <a:rPr lang="en-US"/>
              <a:pPr>
                <a:defRPr/>
              </a:pPr>
              <a:t>‹#›</a:t>
            </a:fld>
            <a:endParaRPr lang="en-US"/>
          </a:p>
        </p:txBody>
      </p:sp>
    </p:spTree>
    <p:extLst>
      <p:ext uri="{BB962C8B-B14F-4D97-AF65-F5344CB8AC3E}">
        <p14:creationId xmlns:p14="http://schemas.microsoft.com/office/powerpoint/2010/main" val="307709861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566070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286000"/>
            <a:ext cx="515620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86000"/>
            <a:ext cx="515620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4524704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8425694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08874386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25247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316981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Palatino"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586107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6757889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6125" y="254000"/>
            <a:ext cx="3140075" cy="8686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15900" y="254000"/>
            <a:ext cx="9267825" cy="868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7746742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7287410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Arial"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F84EA90-EFDE-4F91-A532-82B35CA891CA}" type="slidenum">
              <a:rPr lang="en-US"/>
              <a:pPr>
                <a:defRPr/>
              </a:pPr>
              <a:t>‹#›</a:t>
            </a:fld>
            <a:endParaRPr lang="en-US"/>
          </a:p>
        </p:txBody>
      </p:sp>
    </p:spTree>
    <p:extLst>
      <p:ext uri="{BB962C8B-B14F-4D97-AF65-F5344CB8AC3E}">
        <p14:creationId xmlns:p14="http://schemas.microsoft.com/office/powerpoint/2010/main" val="303720927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8838369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97977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286000"/>
            <a:ext cx="244475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867150" y="2286000"/>
            <a:ext cx="244475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1857475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1765277"/>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00535333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49201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6565978"/>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Palatino"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34197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8330698"/>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6125" y="254000"/>
            <a:ext cx="3140075" cy="8686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15900" y="254000"/>
            <a:ext cx="9267825" cy="868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555974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ChangeArrowheads="1"/>
          </p:cNvSpPr>
          <p:nvPr>
            <p:ph type="title"/>
          </p:nvPr>
        </p:nvSpPr>
        <p:spPr bwMode="auto">
          <a:xfrm>
            <a:off x="1668463" y="114300"/>
            <a:ext cx="11049000" cy="270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108599" bIns="50800" numCol="1" anchor="ctr" anchorCtr="0" compatLnSpc="1">
            <a:prstTxWarp prst="textNoShape">
              <a:avLst/>
            </a:prstTxWarp>
          </a:bodyPr>
          <a:lstStyle/>
          <a:p>
            <a:pPr lvl="0"/>
            <a:r>
              <a:rPr lang="en-US" smtClean="0">
                <a:sym typeface="Times New Roman" pitchFamily="18" charset="0"/>
              </a:rPr>
              <a:t>Click to edit Master title style</a:t>
            </a:r>
          </a:p>
        </p:txBody>
      </p:sp>
      <p:sp>
        <p:nvSpPr>
          <p:cNvPr id="2051" name="Rectangle 2"/>
          <p:cNvSpPr>
            <a:spLocks noChangeArrowheads="1"/>
          </p:cNvSpPr>
          <p:nvPr>
            <p:ph type="body" idx="1"/>
          </p:nvPr>
        </p:nvSpPr>
        <p:spPr bwMode="auto">
          <a:xfrm>
            <a:off x="1668463" y="2819400"/>
            <a:ext cx="11049000" cy="693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108599"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11139488" y="8890000"/>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cs typeface="Arial" charset="0"/>
                <a:sym typeface="Arial" charset="0"/>
              </a:defRPr>
            </a:lvl1pPr>
            <a:lvl2pPr algn="l">
              <a:defRPr sz="1200">
                <a:solidFill>
                  <a:schemeClr val="tx1"/>
                </a:solidFill>
                <a:latin typeface="Futura" charset="0"/>
              </a:defRPr>
            </a:lvl2pPr>
            <a:lvl3pPr algn="l">
              <a:defRPr sz="1200">
                <a:solidFill>
                  <a:schemeClr val="tx1"/>
                </a:solidFill>
                <a:latin typeface="Futura" charset="0"/>
              </a:defRPr>
            </a:lvl3pPr>
            <a:lvl4pPr algn="l">
              <a:defRPr sz="1200">
                <a:solidFill>
                  <a:schemeClr val="tx1"/>
                </a:solidFill>
                <a:latin typeface="Futura" charset="0"/>
              </a:defRPr>
            </a:lvl4pPr>
            <a:lvl5pPr algn="l">
              <a:defRPr sz="1200">
                <a:solidFill>
                  <a:schemeClr val="tx1"/>
                </a:solidFill>
                <a:latin typeface="Futura" charset="0"/>
              </a:defRPr>
            </a:lvl5pPr>
            <a:lvl6pPr fontAlgn="base">
              <a:spcBef>
                <a:spcPct val="0"/>
              </a:spcBef>
              <a:spcAft>
                <a:spcPct val="0"/>
              </a:spcAft>
              <a:defRPr sz="1200">
                <a:solidFill>
                  <a:schemeClr val="tx1"/>
                </a:solidFill>
                <a:latin typeface="Futura" charset="0"/>
              </a:defRPr>
            </a:lvl6pPr>
            <a:lvl7pPr fontAlgn="base">
              <a:spcBef>
                <a:spcPct val="0"/>
              </a:spcBef>
              <a:spcAft>
                <a:spcPct val="0"/>
              </a:spcAft>
              <a:defRPr sz="1200">
                <a:solidFill>
                  <a:schemeClr val="tx1"/>
                </a:solidFill>
                <a:latin typeface="Futura" charset="0"/>
              </a:defRPr>
            </a:lvl7pPr>
            <a:lvl8pPr fontAlgn="base">
              <a:spcBef>
                <a:spcPct val="0"/>
              </a:spcBef>
              <a:spcAft>
                <a:spcPct val="0"/>
              </a:spcAft>
              <a:defRPr sz="1200">
                <a:solidFill>
                  <a:schemeClr val="tx1"/>
                </a:solidFill>
                <a:latin typeface="Futura" charset="0"/>
              </a:defRPr>
            </a:lvl8pPr>
            <a:lvl9pPr fontAlgn="base">
              <a:spcBef>
                <a:spcPct val="0"/>
              </a:spcBef>
              <a:spcAft>
                <a:spcPct val="0"/>
              </a:spcAft>
              <a:defRPr sz="1200">
                <a:solidFill>
                  <a:schemeClr val="tx1"/>
                </a:solidFill>
                <a:latin typeface="Futura" charset="0"/>
              </a:defRPr>
            </a:lvl9pPr>
          </a:lstStyle>
          <a:p>
            <a:pPr>
              <a:defRPr/>
            </a:pPr>
            <a:fld id="{08BCCA57-ADA3-4533-BFC5-DA6B1300D8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marL="6350" indent="-6350" algn="l" rtl="0" eaLnBrk="0" fontAlgn="base" hangingPunct="0">
        <a:spcBef>
          <a:spcPct val="0"/>
        </a:spcBef>
        <a:spcAft>
          <a:spcPct val="0"/>
        </a:spcAft>
        <a:defRPr sz="6200">
          <a:solidFill>
            <a:srgbClr val="003366"/>
          </a:solidFill>
          <a:latin typeface="+mj-lt"/>
          <a:ea typeface="+mj-ea"/>
          <a:cs typeface="+mj-cs"/>
          <a:sym typeface="Times New Roman" pitchFamily="18" charset="0"/>
        </a:defRPr>
      </a:lvl1pPr>
      <a:lvl2pPr marL="6350" indent="-6350" algn="l" rtl="0" eaLnBrk="0" fontAlgn="base" hangingPunct="0">
        <a:spcBef>
          <a:spcPct val="0"/>
        </a:spcBef>
        <a:spcAft>
          <a:spcPct val="0"/>
        </a:spcAft>
        <a:defRPr sz="6200">
          <a:solidFill>
            <a:srgbClr val="003366"/>
          </a:solidFill>
          <a:latin typeface="Times New Roman" charset="0"/>
          <a:ea typeface="ヒラギノ明朝 ProN W3" charset="0"/>
          <a:cs typeface="ヒラギノ明朝 ProN W3" charset="0"/>
          <a:sym typeface="Times New Roman" pitchFamily="18" charset="0"/>
        </a:defRPr>
      </a:lvl2pPr>
      <a:lvl3pPr marL="6350" indent="-6350" algn="l" rtl="0" eaLnBrk="0" fontAlgn="base" hangingPunct="0">
        <a:spcBef>
          <a:spcPct val="0"/>
        </a:spcBef>
        <a:spcAft>
          <a:spcPct val="0"/>
        </a:spcAft>
        <a:defRPr sz="6200">
          <a:solidFill>
            <a:srgbClr val="003366"/>
          </a:solidFill>
          <a:latin typeface="Times New Roman" charset="0"/>
          <a:ea typeface="ヒラギノ明朝 ProN W3" charset="0"/>
          <a:cs typeface="ヒラギノ明朝 ProN W3" charset="0"/>
          <a:sym typeface="Times New Roman" pitchFamily="18" charset="0"/>
        </a:defRPr>
      </a:lvl3pPr>
      <a:lvl4pPr marL="6350" indent="-6350" algn="l" rtl="0" eaLnBrk="0" fontAlgn="base" hangingPunct="0">
        <a:spcBef>
          <a:spcPct val="0"/>
        </a:spcBef>
        <a:spcAft>
          <a:spcPct val="0"/>
        </a:spcAft>
        <a:defRPr sz="6200">
          <a:solidFill>
            <a:srgbClr val="003366"/>
          </a:solidFill>
          <a:latin typeface="Times New Roman" charset="0"/>
          <a:ea typeface="ヒラギノ明朝 ProN W3" charset="0"/>
          <a:cs typeface="ヒラギノ明朝 ProN W3" charset="0"/>
          <a:sym typeface="Times New Roman" pitchFamily="18" charset="0"/>
        </a:defRPr>
      </a:lvl4pPr>
      <a:lvl5pPr marL="6350" indent="-6350" algn="l" rtl="0" eaLnBrk="0" fontAlgn="base" hangingPunct="0">
        <a:spcBef>
          <a:spcPct val="0"/>
        </a:spcBef>
        <a:spcAft>
          <a:spcPct val="0"/>
        </a:spcAft>
        <a:defRPr sz="6200">
          <a:solidFill>
            <a:srgbClr val="003366"/>
          </a:solidFill>
          <a:latin typeface="Times New Roman" charset="0"/>
          <a:ea typeface="ヒラギノ明朝 ProN W3" charset="0"/>
          <a:cs typeface="ヒラギノ明朝 ProN W3" charset="0"/>
          <a:sym typeface="Times New Roman" pitchFamily="18" charset="0"/>
        </a:defRPr>
      </a:lvl5pPr>
      <a:lvl6pPr marL="463550" algn="l" rtl="0" fontAlgn="base">
        <a:spcBef>
          <a:spcPct val="0"/>
        </a:spcBef>
        <a:spcAft>
          <a:spcPct val="0"/>
        </a:spcAft>
        <a:defRPr sz="6200">
          <a:solidFill>
            <a:srgbClr val="003366"/>
          </a:solidFill>
          <a:latin typeface="Times New Roman" charset="0"/>
          <a:ea typeface="ヒラギノ明朝 ProN W3" charset="0"/>
          <a:cs typeface="ヒラギノ明朝 ProN W3" charset="0"/>
          <a:sym typeface="Times New Roman" charset="0"/>
        </a:defRPr>
      </a:lvl6pPr>
      <a:lvl7pPr marL="920750" algn="l" rtl="0" fontAlgn="base">
        <a:spcBef>
          <a:spcPct val="0"/>
        </a:spcBef>
        <a:spcAft>
          <a:spcPct val="0"/>
        </a:spcAft>
        <a:defRPr sz="6200">
          <a:solidFill>
            <a:srgbClr val="003366"/>
          </a:solidFill>
          <a:latin typeface="Times New Roman" charset="0"/>
          <a:ea typeface="ヒラギノ明朝 ProN W3" charset="0"/>
          <a:cs typeface="ヒラギノ明朝 ProN W3" charset="0"/>
          <a:sym typeface="Times New Roman" charset="0"/>
        </a:defRPr>
      </a:lvl7pPr>
      <a:lvl8pPr marL="1377950" algn="l" rtl="0" fontAlgn="base">
        <a:spcBef>
          <a:spcPct val="0"/>
        </a:spcBef>
        <a:spcAft>
          <a:spcPct val="0"/>
        </a:spcAft>
        <a:defRPr sz="6200">
          <a:solidFill>
            <a:srgbClr val="003366"/>
          </a:solidFill>
          <a:latin typeface="Times New Roman" charset="0"/>
          <a:ea typeface="ヒラギノ明朝 ProN W3" charset="0"/>
          <a:cs typeface="ヒラギノ明朝 ProN W3" charset="0"/>
          <a:sym typeface="Times New Roman" charset="0"/>
        </a:defRPr>
      </a:lvl8pPr>
      <a:lvl9pPr marL="1835150" algn="l" rtl="0" fontAlgn="base">
        <a:spcBef>
          <a:spcPct val="0"/>
        </a:spcBef>
        <a:spcAft>
          <a:spcPct val="0"/>
        </a:spcAft>
        <a:defRPr sz="6200">
          <a:solidFill>
            <a:srgbClr val="003366"/>
          </a:solidFill>
          <a:latin typeface="Times New Roman" charset="0"/>
          <a:ea typeface="ヒラギノ明朝 ProN W3" charset="0"/>
          <a:cs typeface="ヒラギノ明朝 ProN W3" charset="0"/>
          <a:sym typeface="Times New Roman" charset="0"/>
        </a:defRPr>
      </a:lvl9pPr>
    </p:titleStyle>
    <p:bodyStyle>
      <a:lvl1pPr marL="382588" indent="-342900" algn="l" rtl="0" eaLnBrk="0" fontAlgn="base" hangingPunct="0">
        <a:spcBef>
          <a:spcPts val="1100"/>
        </a:spcBef>
        <a:spcAft>
          <a:spcPct val="0"/>
        </a:spcAft>
        <a:buClr>
          <a:srgbClr val="0099CC"/>
        </a:buClr>
        <a:buSzPct val="69000"/>
        <a:buFont typeface="Arial" charset="0"/>
        <a:buChar char="n"/>
        <a:defRPr sz="4400">
          <a:solidFill>
            <a:schemeClr val="tx1"/>
          </a:solidFill>
          <a:latin typeface="+mn-lt"/>
          <a:ea typeface="+mn-ea"/>
          <a:cs typeface="+mn-cs"/>
          <a:sym typeface="Arial" charset="0"/>
        </a:defRPr>
      </a:lvl1pPr>
      <a:lvl2pPr marL="731838" indent="-285750" algn="l" rtl="0" eaLnBrk="0" fontAlgn="base" hangingPunct="0">
        <a:spcBef>
          <a:spcPts val="900"/>
        </a:spcBef>
        <a:spcAft>
          <a:spcPct val="0"/>
        </a:spcAft>
        <a:buSzPct val="100000"/>
        <a:buFont typeface="Arial" charset="0"/>
        <a:buChar char="–"/>
        <a:defRPr sz="3800">
          <a:solidFill>
            <a:schemeClr val="tx1"/>
          </a:solidFill>
          <a:latin typeface="+mn-lt"/>
          <a:ea typeface="+mn-ea"/>
          <a:cs typeface="+mn-cs"/>
          <a:sym typeface="Arial" charset="0"/>
        </a:defRPr>
      </a:lvl2pPr>
      <a:lvl3pPr marL="1131888" indent="-228600" algn="l" rtl="0" eaLnBrk="0" fontAlgn="base" hangingPunct="0">
        <a:spcBef>
          <a:spcPts val="800"/>
        </a:spcBef>
        <a:spcAft>
          <a:spcPct val="0"/>
        </a:spcAft>
        <a:buSzPct val="100000"/>
        <a:buFont typeface="Arial" charset="0"/>
        <a:buChar char="•"/>
        <a:defRPr sz="3400">
          <a:solidFill>
            <a:schemeClr val="tx1"/>
          </a:solidFill>
          <a:latin typeface="+mn-lt"/>
          <a:ea typeface="+mn-ea"/>
          <a:cs typeface="+mn-cs"/>
          <a:sym typeface="Arial" charset="0"/>
        </a:defRPr>
      </a:lvl3pPr>
      <a:lvl4pPr marL="1589088" indent="-228600" algn="l" rtl="0" eaLnBrk="0" fontAlgn="base" hangingPunct="0">
        <a:spcBef>
          <a:spcPts val="700"/>
        </a:spcBef>
        <a:spcAft>
          <a:spcPct val="0"/>
        </a:spcAft>
        <a:buSzPct val="100000"/>
        <a:buFont typeface="Arial" charset="0"/>
        <a:buChar char="–"/>
        <a:defRPr sz="2800">
          <a:solidFill>
            <a:schemeClr val="tx1"/>
          </a:solidFill>
          <a:latin typeface="+mn-lt"/>
          <a:ea typeface="+mn-ea"/>
          <a:cs typeface="+mn-cs"/>
          <a:sym typeface="Arial" charset="0"/>
        </a:defRPr>
      </a:lvl4pPr>
      <a:lvl5pPr marL="2046288" indent="-228600" algn="l" rtl="0" eaLnBrk="0" fontAlgn="base" hangingPunct="0">
        <a:spcBef>
          <a:spcPts val="700"/>
        </a:spcBef>
        <a:spcAft>
          <a:spcPct val="0"/>
        </a:spcAft>
        <a:buSzPct val="100000"/>
        <a:buFont typeface="Arial" charset="0"/>
        <a:buChar char="»"/>
        <a:defRPr sz="2800">
          <a:solidFill>
            <a:schemeClr val="tx1"/>
          </a:solidFill>
          <a:latin typeface="+mn-lt"/>
          <a:ea typeface="+mn-ea"/>
          <a:cs typeface="+mn-cs"/>
          <a:sym typeface="Arial" charset="0"/>
        </a:defRPr>
      </a:lvl5pPr>
      <a:lvl6pPr marL="25034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6pPr>
      <a:lvl7pPr marL="29606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7pPr>
      <a:lvl8pPr marL="34178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8pPr>
      <a:lvl9pPr marL="38750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ChangeArrowheads="1"/>
          </p:cNvSpPr>
          <p:nvPr>
            <p:ph type="body" idx="1"/>
          </p:nvPr>
        </p:nvSpPr>
        <p:spPr bwMode="auto">
          <a:xfrm>
            <a:off x="635000" y="4838700"/>
            <a:ext cx="5867400"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0243" name="Rectangle 2"/>
          <p:cNvSpPr>
            <a:spLocks noChangeArrowheads="1"/>
          </p:cNvSpPr>
          <p:nvPr>
            <p:ph type="title"/>
          </p:nvPr>
        </p:nvSpPr>
        <p:spPr bwMode="auto">
          <a:xfrm>
            <a:off x="635000" y="1981200"/>
            <a:ext cx="5867400" cy="273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eaLnBrk="0" fontAlgn="base" hangingPunct="0">
        <a:spcBef>
          <a:spcPct val="0"/>
        </a:spcBef>
        <a:spcAft>
          <a:spcPct val="0"/>
        </a:spcAft>
        <a:defRPr sz="7900">
          <a:solidFill>
            <a:srgbClr val="75C223"/>
          </a:solidFill>
          <a:latin typeface="+mj-lt"/>
          <a:ea typeface="+mj-ea"/>
          <a:cs typeface="+mj-cs"/>
          <a:sym typeface="Futura" charset="0"/>
        </a:defRPr>
      </a:lvl1pPr>
      <a:lvl2pPr algn="ctr" rtl="0" eaLnBrk="0" fontAlgn="base" hangingPunct="0">
        <a:spcBef>
          <a:spcPct val="0"/>
        </a:spcBef>
        <a:spcAft>
          <a:spcPct val="0"/>
        </a:spcAft>
        <a:defRPr sz="7900">
          <a:solidFill>
            <a:srgbClr val="75C223"/>
          </a:solidFill>
          <a:latin typeface="Futura" charset="0"/>
          <a:ea typeface="ヒラギノ角ゴ ProN W3" charset="0"/>
          <a:cs typeface="ヒラギノ角ゴ ProN W3" charset="0"/>
          <a:sym typeface="Futura" charset="0"/>
        </a:defRPr>
      </a:lvl2pPr>
      <a:lvl3pPr algn="ctr" rtl="0" eaLnBrk="0" fontAlgn="base" hangingPunct="0">
        <a:spcBef>
          <a:spcPct val="0"/>
        </a:spcBef>
        <a:spcAft>
          <a:spcPct val="0"/>
        </a:spcAft>
        <a:defRPr sz="7900">
          <a:solidFill>
            <a:srgbClr val="75C223"/>
          </a:solidFill>
          <a:latin typeface="Futura" charset="0"/>
          <a:ea typeface="ヒラギノ角ゴ ProN W3" charset="0"/>
          <a:cs typeface="ヒラギノ角ゴ ProN W3" charset="0"/>
          <a:sym typeface="Futura" charset="0"/>
        </a:defRPr>
      </a:lvl3pPr>
      <a:lvl4pPr algn="ctr" rtl="0" eaLnBrk="0" fontAlgn="base" hangingPunct="0">
        <a:spcBef>
          <a:spcPct val="0"/>
        </a:spcBef>
        <a:spcAft>
          <a:spcPct val="0"/>
        </a:spcAft>
        <a:defRPr sz="7900">
          <a:solidFill>
            <a:srgbClr val="75C223"/>
          </a:solidFill>
          <a:latin typeface="Futura" charset="0"/>
          <a:ea typeface="ヒラギノ角ゴ ProN W3" charset="0"/>
          <a:cs typeface="ヒラギノ角ゴ ProN W3" charset="0"/>
          <a:sym typeface="Futura" charset="0"/>
        </a:defRPr>
      </a:lvl4pPr>
      <a:lvl5pPr algn="ctr" rtl="0" eaLnBrk="0" fontAlgn="base" hangingPunct="0">
        <a:spcBef>
          <a:spcPct val="0"/>
        </a:spcBef>
        <a:spcAft>
          <a:spcPct val="0"/>
        </a:spcAft>
        <a:defRPr sz="7900">
          <a:solidFill>
            <a:srgbClr val="75C223"/>
          </a:solidFill>
          <a:latin typeface="Futura" charset="0"/>
          <a:ea typeface="ヒラギノ角ゴ ProN W3" charset="0"/>
          <a:cs typeface="ヒラギノ角ゴ ProN W3" charset="0"/>
          <a:sym typeface="Futura" charset="0"/>
        </a:defRPr>
      </a:lvl5pPr>
      <a:lvl6pPr marL="457200" algn="ctr" rtl="0" fontAlgn="base">
        <a:spcBef>
          <a:spcPct val="0"/>
        </a:spcBef>
        <a:spcAft>
          <a:spcPct val="0"/>
        </a:spcAft>
        <a:defRPr sz="7900">
          <a:solidFill>
            <a:srgbClr val="75C223"/>
          </a:solidFill>
          <a:latin typeface="Futura" charset="0"/>
          <a:ea typeface="ヒラギノ角ゴ ProN W3" charset="0"/>
          <a:cs typeface="ヒラギノ角ゴ ProN W3" charset="0"/>
          <a:sym typeface="Futura" charset="0"/>
        </a:defRPr>
      </a:lvl6pPr>
      <a:lvl7pPr marL="914400" algn="ctr" rtl="0" fontAlgn="base">
        <a:spcBef>
          <a:spcPct val="0"/>
        </a:spcBef>
        <a:spcAft>
          <a:spcPct val="0"/>
        </a:spcAft>
        <a:defRPr sz="7900">
          <a:solidFill>
            <a:srgbClr val="75C223"/>
          </a:solidFill>
          <a:latin typeface="Futura" charset="0"/>
          <a:ea typeface="ヒラギノ角ゴ ProN W3" charset="0"/>
          <a:cs typeface="ヒラギノ角ゴ ProN W3" charset="0"/>
          <a:sym typeface="Futura" charset="0"/>
        </a:defRPr>
      </a:lvl7pPr>
      <a:lvl8pPr marL="1371600" algn="ctr" rtl="0" fontAlgn="base">
        <a:spcBef>
          <a:spcPct val="0"/>
        </a:spcBef>
        <a:spcAft>
          <a:spcPct val="0"/>
        </a:spcAft>
        <a:defRPr sz="7900">
          <a:solidFill>
            <a:srgbClr val="75C223"/>
          </a:solidFill>
          <a:latin typeface="Futura" charset="0"/>
          <a:ea typeface="ヒラギノ角ゴ ProN W3" charset="0"/>
          <a:cs typeface="ヒラギノ角ゴ ProN W3" charset="0"/>
          <a:sym typeface="Futura" charset="0"/>
        </a:defRPr>
      </a:lvl8pPr>
      <a:lvl9pPr marL="1828800" algn="ctr" rtl="0" fontAlgn="base">
        <a:spcBef>
          <a:spcPct val="0"/>
        </a:spcBef>
        <a:spcAft>
          <a:spcPct val="0"/>
        </a:spcAft>
        <a:defRPr sz="7900">
          <a:solidFill>
            <a:srgbClr val="75C223"/>
          </a:solidFill>
          <a:latin typeface="Futura" charset="0"/>
          <a:ea typeface="ヒラギノ角ゴ ProN W3" charset="0"/>
          <a:cs typeface="ヒラギノ角ゴ ProN W3" charset="0"/>
          <a:sym typeface="Futura"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Palatino"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Palatino"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Palatino"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Palatino"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Palatino" charset="0"/>
        </a:defRPr>
      </a:lvl5pPr>
      <a:lvl6pPr marL="457200" algn="ctr" rtl="0" fontAlgn="base">
        <a:spcBef>
          <a:spcPct val="0"/>
        </a:spcBef>
        <a:spcAft>
          <a:spcPct val="0"/>
        </a:spcAft>
        <a:defRPr sz="3600">
          <a:solidFill>
            <a:schemeClr val="tx1"/>
          </a:solidFill>
          <a:latin typeface="+mn-lt"/>
          <a:ea typeface="+mn-ea"/>
          <a:cs typeface="+mn-cs"/>
          <a:sym typeface="Palatino" charset="0"/>
        </a:defRPr>
      </a:lvl6pPr>
      <a:lvl7pPr marL="914400" algn="ctr" rtl="0" fontAlgn="base">
        <a:spcBef>
          <a:spcPct val="0"/>
        </a:spcBef>
        <a:spcAft>
          <a:spcPct val="0"/>
        </a:spcAft>
        <a:defRPr sz="3600">
          <a:solidFill>
            <a:schemeClr val="tx1"/>
          </a:solidFill>
          <a:latin typeface="+mn-lt"/>
          <a:ea typeface="+mn-ea"/>
          <a:cs typeface="+mn-cs"/>
          <a:sym typeface="Palatino" charset="0"/>
        </a:defRPr>
      </a:lvl7pPr>
      <a:lvl8pPr marL="1371600" algn="ctr" rtl="0" fontAlgn="base">
        <a:spcBef>
          <a:spcPct val="0"/>
        </a:spcBef>
        <a:spcAft>
          <a:spcPct val="0"/>
        </a:spcAft>
        <a:defRPr sz="3600">
          <a:solidFill>
            <a:schemeClr val="tx1"/>
          </a:solidFill>
          <a:latin typeface="+mn-lt"/>
          <a:ea typeface="+mn-ea"/>
          <a:cs typeface="+mn-cs"/>
          <a:sym typeface="Palatino" charset="0"/>
        </a:defRPr>
      </a:lvl8pPr>
      <a:lvl9pPr marL="1828800" algn="ctr" rtl="0" fontAlgn="base">
        <a:spcBef>
          <a:spcPct val="0"/>
        </a:spcBef>
        <a:spcAft>
          <a:spcPct val="0"/>
        </a:spcAft>
        <a:defRPr sz="36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1267" name="Rectangle 2"/>
          <p:cNvSpPr>
            <a:spLocks/>
          </p:cNvSpPr>
          <p:nvPr/>
        </p:nvSpPr>
        <p:spPr bwMode="auto">
          <a:xfrm>
            <a:off x="11861800" y="215900"/>
            <a:ext cx="1041400" cy="9321800"/>
          </a:xfrm>
          <a:prstGeom prst="rect">
            <a:avLst/>
          </a:prstGeom>
          <a:solidFill>
            <a:srgbClr val="ED7C26">
              <a:alpha val="96861"/>
            </a:srgbClr>
          </a:solidFill>
          <a:ln>
            <a:noFill/>
          </a:ln>
          <a:extLst>
            <a:ext uri="{91240B29-F687-4F45-9708-019B960494DF}">
              <a14:hiddenLine xmlns:a14="http://schemas.microsoft.com/office/drawing/2010/main" w="12700">
                <a:solidFill>
                  <a:srgbClr val="000000">
                    <a:alpha val="96861"/>
                  </a:srgbClr>
                </a:solidFill>
                <a:miter lim="800000"/>
                <a:headEnd/>
                <a:tailEnd/>
              </a14:hiddenLine>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eaLnBrk="0" fontAlgn="base" hangingPunct="0">
        <a:spcBef>
          <a:spcPct val="0"/>
        </a:spcBef>
        <a:spcAft>
          <a:spcPct val="0"/>
        </a:spcAft>
        <a:defRPr sz="7900">
          <a:solidFill>
            <a:srgbClr val="EC8636"/>
          </a:solidFill>
          <a:latin typeface="+mj-lt"/>
          <a:ea typeface="+mj-ea"/>
          <a:cs typeface="+mj-cs"/>
          <a:sym typeface="Futura" charset="0"/>
        </a:defRPr>
      </a:lvl1pPr>
      <a:lvl2pPr algn="ctr" rtl="0" eaLnBrk="0" fontAlgn="base" hangingPunct="0">
        <a:spcBef>
          <a:spcPct val="0"/>
        </a:spcBef>
        <a:spcAft>
          <a:spcPct val="0"/>
        </a:spcAft>
        <a:defRPr sz="7900">
          <a:solidFill>
            <a:srgbClr val="EC8636"/>
          </a:solidFill>
          <a:latin typeface="Futura" charset="0"/>
          <a:ea typeface="ヒラギノ角ゴ ProN W3" charset="0"/>
          <a:cs typeface="ヒラギノ角ゴ ProN W3" charset="0"/>
          <a:sym typeface="Futura" charset="0"/>
        </a:defRPr>
      </a:lvl2pPr>
      <a:lvl3pPr algn="ctr" rtl="0" eaLnBrk="0" fontAlgn="base" hangingPunct="0">
        <a:spcBef>
          <a:spcPct val="0"/>
        </a:spcBef>
        <a:spcAft>
          <a:spcPct val="0"/>
        </a:spcAft>
        <a:defRPr sz="7900">
          <a:solidFill>
            <a:srgbClr val="EC8636"/>
          </a:solidFill>
          <a:latin typeface="Futura" charset="0"/>
          <a:ea typeface="ヒラギノ角ゴ ProN W3" charset="0"/>
          <a:cs typeface="ヒラギノ角ゴ ProN W3" charset="0"/>
          <a:sym typeface="Futura" charset="0"/>
        </a:defRPr>
      </a:lvl3pPr>
      <a:lvl4pPr algn="ctr" rtl="0" eaLnBrk="0" fontAlgn="base" hangingPunct="0">
        <a:spcBef>
          <a:spcPct val="0"/>
        </a:spcBef>
        <a:spcAft>
          <a:spcPct val="0"/>
        </a:spcAft>
        <a:defRPr sz="7900">
          <a:solidFill>
            <a:srgbClr val="EC8636"/>
          </a:solidFill>
          <a:latin typeface="Futura" charset="0"/>
          <a:ea typeface="ヒラギノ角ゴ ProN W3" charset="0"/>
          <a:cs typeface="ヒラギノ角ゴ ProN W3" charset="0"/>
          <a:sym typeface="Futura" charset="0"/>
        </a:defRPr>
      </a:lvl4pPr>
      <a:lvl5pPr algn="ctr" rtl="0" eaLnBrk="0" fontAlgn="base" hangingPunct="0">
        <a:spcBef>
          <a:spcPct val="0"/>
        </a:spcBef>
        <a:spcAft>
          <a:spcPct val="0"/>
        </a:spcAft>
        <a:defRPr sz="7900">
          <a:solidFill>
            <a:srgbClr val="EC8636"/>
          </a:solidFill>
          <a:latin typeface="Futura" charset="0"/>
          <a:ea typeface="ヒラギノ角ゴ ProN W3" charset="0"/>
          <a:cs typeface="ヒラギノ角ゴ ProN W3" charset="0"/>
          <a:sym typeface="Futura" charset="0"/>
        </a:defRPr>
      </a:lvl5pPr>
      <a:lvl6pPr marL="457200" algn="ctr" rtl="0" fontAlgn="base">
        <a:spcBef>
          <a:spcPct val="0"/>
        </a:spcBef>
        <a:spcAft>
          <a:spcPct val="0"/>
        </a:spcAft>
        <a:defRPr sz="7900">
          <a:solidFill>
            <a:srgbClr val="EC8636"/>
          </a:solidFill>
          <a:latin typeface="Futura" charset="0"/>
          <a:ea typeface="ヒラギノ角ゴ ProN W3" charset="0"/>
          <a:cs typeface="ヒラギノ角ゴ ProN W3" charset="0"/>
          <a:sym typeface="Futura" charset="0"/>
        </a:defRPr>
      </a:lvl6pPr>
      <a:lvl7pPr marL="914400" algn="ctr" rtl="0" fontAlgn="base">
        <a:spcBef>
          <a:spcPct val="0"/>
        </a:spcBef>
        <a:spcAft>
          <a:spcPct val="0"/>
        </a:spcAft>
        <a:defRPr sz="7900">
          <a:solidFill>
            <a:srgbClr val="EC8636"/>
          </a:solidFill>
          <a:latin typeface="Futura" charset="0"/>
          <a:ea typeface="ヒラギノ角ゴ ProN W3" charset="0"/>
          <a:cs typeface="ヒラギノ角ゴ ProN W3" charset="0"/>
          <a:sym typeface="Futura" charset="0"/>
        </a:defRPr>
      </a:lvl7pPr>
      <a:lvl8pPr marL="1371600" algn="ctr" rtl="0" fontAlgn="base">
        <a:spcBef>
          <a:spcPct val="0"/>
        </a:spcBef>
        <a:spcAft>
          <a:spcPct val="0"/>
        </a:spcAft>
        <a:defRPr sz="7900">
          <a:solidFill>
            <a:srgbClr val="EC8636"/>
          </a:solidFill>
          <a:latin typeface="Futura" charset="0"/>
          <a:ea typeface="ヒラギノ角ゴ ProN W3" charset="0"/>
          <a:cs typeface="ヒラギノ角ゴ ProN W3" charset="0"/>
          <a:sym typeface="Futura" charset="0"/>
        </a:defRPr>
      </a:lvl8pPr>
      <a:lvl9pPr marL="1828800" algn="ctr" rtl="0" fontAlgn="base">
        <a:spcBef>
          <a:spcPct val="0"/>
        </a:spcBef>
        <a:spcAft>
          <a:spcPct val="0"/>
        </a:spcAft>
        <a:defRPr sz="7900">
          <a:solidFill>
            <a:srgbClr val="EC8636"/>
          </a:solidFill>
          <a:latin typeface="Futura" charset="0"/>
          <a:ea typeface="ヒラギノ角ゴ ProN W3" charset="0"/>
          <a:cs typeface="ヒラギノ角ゴ ProN W3" charset="0"/>
          <a:sym typeface="Futura" charset="0"/>
        </a:defRPr>
      </a:lvl9pPr>
    </p:titleStyle>
    <p:bodyStyle>
      <a:lvl1pPr marL="838200" indent="-571500" algn="l" rtl="0" eaLnBrk="0" fontAlgn="base" hangingPunct="0">
        <a:spcBef>
          <a:spcPts val="4200"/>
        </a:spcBef>
        <a:spcAft>
          <a:spcPct val="0"/>
        </a:spcAft>
        <a:buClr>
          <a:srgbClr val="ED7C26"/>
        </a:buClr>
        <a:buSzPct val="100000"/>
        <a:buFont typeface="Palatino" charset="0"/>
        <a:buChar char="•"/>
        <a:defRPr sz="4200">
          <a:solidFill>
            <a:schemeClr val="tx1"/>
          </a:solidFill>
          <a:latin typeface="+mn-lt"/>
          <a:ea typeface="+mn-ea"/>
          <a:cs typeface="+mn-cs"/>
          <a:sym typeface="Palatino" charset="0"/>
        </a:defRPr>
      </a:lvl1pPr>
      <a:lvl2pPr marL="1282700" indent="-571500" algn="l" rtl="0" eaLnBrk="0" fontAlgn="base" hangingPunct="0">
        <a:spcBef>
          <a:spcPts val="4200"/>
        </a:spcBef>
        <a:spcAft>
          <a:spcPct val="0"/>
        </a:spcAft>
        <a:buClr>
          <a:srgbClr val="ED7C26"/>
        </a:buClr>
        <a:buSzPct val="100000"/>
        <a:buFont typeface="Palatino" charset="0"/>
        <a:buChar char="•"/>
        <a:defRPr sz="4200">
          <a:solidFill>
            <a:schemeClr val="tx1"/>
          </a:solidFill>
          <a:latin typeface="+mn-lt"/>
          <a:ea typeface="+mn-ea"/>
          <a:cs typeface="+mn-cs"/>
          <a:sym typeface="Palatino" charset="0"/>
        </a:defRPr>
      </a:lvl2pPr>
      <a:lvl3pPr marL="1727200" indent="-571500" algn="l" rtl="0" eaLnBrk="0" fontAlgn="base" hangingPunct="0">
        <a:spcBef>
          <a:spcPts val="4200"/>
        </a:spcBef>
        <a:spcAft>
          <a:spcPct val="0"/>
        </a:spcAft>
        <a:buClr>
          <a:srgbClr val="ED7C26"/>
        </a:buClr>
        <a:buSzPct val="100000"/>
        <a:buFont typeface="Palatino" charset="0"/>
        <a:buChar char="•"/>
        <a:defRPr sz="4200">
          <a:solidFill>
            <a:schemeClr val="tx1"/>
          </a:solidFill>
          <a:latin typeface="+mn-lt"/>
          <a:ea typeface="+mn-ea"/>
          <a:cs typeface="+mn-cs"/>
          <a:sym typeface="Palatino" charset="0"/>
        </a:defRPr>
      </a:lvl3pPr>
      <a:lvl4pPr marL="2171700" indent="-571500" algn="l" rtl="0" eaLnBrk="0" fontAlgn="base" hangingPunct="0">
        <a:spcBef>
          <a:spcPts val="4200"/>
        </a:spcBef>
        <a:spcAft>
          <a:spcPct val="0"/>
        </a:spcAft>
        <a:buClr>
          <a:srgbClr val="ED7C26"/>
        </a:buClr>
        <a:buSzPct val="100000"/>
        <a:buFont typeface="Palatino" charset="0"/>
        <a:buChar char="•"/>
        <a:defRPr sz="4200">
          <a:solidFill>
            <a:schemeClr val="tx1"/>
          </a:solidFill>
          <a:latin typeface="+mn-lt"/>
          <a:ea typeface="+mn-ea"/>
          <a:cs typeface="+mn-cs"/>
          <a:sym typeface="Palatino" charset="0"/>
        </a:defRPr>
      </a:lvl4pPr>
      <a:lvl5pPr marL="2616200" indent="-571500" algn="l" rtl="0" eaLnBrk="0" fontAlgn="base" hangingPunct="0">
        <a:spcBef>
          <a:spcPts val="4200"/>
        </a:spcBef>
        <a:spcAft>
          <a:spcPct val="0"/>
        </a:spcAft>
        <a:buClr>
          <a:srgbClr val="ED7C26"/>
        </a:buClr>
        <a:buSzPct val="100000"/>
        <a:buFont typeface="Palatino" charset="0"/>
        <a:buChar char="•"/>
        <a:defRPr sz="4200">
          <a:solidFill>
            <a:schemeClr val="tx1"/>
          </a:solidFill>
          <a:latin typeface="+mn-lt"/>
          <a:ea typeface="+mn-ea"/>
          <a:cs typeface="+mn-cs"/>
          <a:sym typeface="Palatino" charset="0"/>
        </a:defRPr>
      </a:lvl5pPr>
      <a:lvl6pPr marL="3073400" indent="-571500" algn="l" rtl="0" fontAlgn="base">
        <a:spcBef>
          <a:spcPts val="4200"/>
        </a:spcBef>
        <a:spcAft>
          <a:spcPct val="0"/>
        </a:spcAft>
        <a:buClr>
          <a:srgbClr val="ED7C26"/>
        </a:buClr>
        <a:buSzPct val="100000"/>
        <a:buFont typeface="Palatino" charset="0"/>
        <a:buChar char="•"/>
        <a:defRPr sz="4200">
          <a:solidFill>
            <a:schemeClr val="tx1"/>
          </a:solidFill>
          <a:latin typeface="+mn-lt"/>
          <a:ea typeface="+mn-ea"/>
          <a:cs typeface="+mn-cs"/>
          <a:sym typeface="Palatino" charset="0"/>
        </a:defRPr>
      </a:lvl6pPr>
      <a:lvl7pPr marL="3530600" indent="-571500" algn="l" rtl="0" fontAlgn="base">
        <a:spcBef>
          <a:spcPts val="4200"/>
        </a:spcBef>
        <a:spcAft>
          <a:spcPct val="0"/>
        </a:spcAft>
        <a:buClr>
          <a:srgbClr val="ED7C26"/>
        </a:buClr>
        <a:buSzPct val="100000"/>
        <a:buFont typeface="Palatino" charset="0"/>
        <a:buChar char="•"/>
        <a:defRPr sz="4200">
          <a:solidFill>
            <a:schemeClr val="tx1"/>
          </a:solidFill>
          <a:latin typeface="+mn-lt"/>
          <a:ea typeface="+mn-ea"/>
          <a:cs typeface="+mn-cs"/>
          <a:sym typeface="Palatino" charset="0"/>
        </a:defRPr>
      </a:lvl7pPr>
      <a:lvl8pPr marL="3987800" indent="-571500" algn="l" rtl="0" fontAlgn="base">
        <a:spcBef>
          <a:spcPts val="4200"/>
        </a:spcBef>
        <a:spcAft>
          <a:spcPct val="0"/>
        </a:spcAft>
        <a:buClr>
          <a:srgbClr val="ED7C26"/>
        </a:buClr>
        <a:buSzPct val="100000"/>
        <a:buFont typeface="Palatino" charset="0"/>
        <a:buChar char="•"/>
        <a:defRPr sz="4200">
          <a:solidFill>
            <a:schemeClr val="tx1"/>
          </a:solidFill>
          <a:latin typeface="+mn-lt"/>
          <a:ea typeface="+mn-ea"/>
          <a:cs typeface="+mn-cs"/>
          <a:sym typeface="Palatino" charset="0"/>
        </a:defRPr>
      </a:lvl8pPr>
      <a:lvl9pPr marL="4445000" indent="-571500" algn="l" rtl="0" fontAlgn="base">
        <a:spcBef>
          <a:spcPts val="4200"/>
        </a:spcBef>
        <a:spcAft>
          <a:spcPct val="0"/>
        </a:spcAft>
        <a:buClr>
          <a:srgbClr val="ED7C26"/>
        </a:buClr>
        <a:buSzPct val="100000"/>
        <a:buFont typeface="Palatino" charset="0"/>
        <a:buChar char="•"/>
        <a:defRPr sz="4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ChangeArrowheads="1"/>
          </p:cNvSpPr>
          <p:nvPr>
            <p:ph type="body" idx="1"/>
          </p:nvPr>
        </p:nvSpPr>
        <p:spPr bwMode="auto">
          <a:xfrm>
            <a:off x="7772400" y="2286000"/>
            <a:ext cx="3962400" cy="665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2291" name="Rectangle 2"/>
          <p:cNvSpPr>
            <a:spLocks noChangeArrowheads="1"/>
          </p:cNvSpPr>
          <p:nvPr>
            <p:ph type="title"/>
          </p:nvPr>
        </p:nvSpPr>
        <p:spPr bwMode="auto">
          <a:xfrm>
            <a:off x="215900" y="254000"/>
            <a:ext cx="12560300" cy="1905000"/>
          </a:xfrm>
          <a:prstGeom prst="rect">
            <a:avLst/>
          </a:prstGeom>
          <a:solidFill>
            <a:srgbClr val="7249E3"/>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eaLnBrk="0" fontAlgn="base" hangingPunct="0">
        <a:spcBef>
          <a:spcPct val="0"/>
        </a:spcBef>
        <a:spcAft>
          <a:spcPct val="0"/>
        </a:spcAft>
        <a:defRPr sz="7900">
          <a:solidFill>
            <a:srgbClr val="FFFFFF"/>
          </a:solidFill>
          <a:latin typeface="+mj-lt"/>
          <a:ea typeface="+mj-ea"/>
          <a:cs typeface="+mj-cs"/>
          <a:sym typeface="Futura" charset="0"/>
        </a:defRPr>
      </a:lvl1pPr>
      <a:lvl2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2pPr>
      <a:lvl3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3pPr>
      <a:lvl4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4pPr>
      <a:lvl5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5pPr>
      <a:lvl6pPr marL="4572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6pPr>
      <a:lvl7pPr marL="9144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7pPr>
      <a:lvl8pPr marL="13716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8pPr>
      <a:lvl9pPr marL="18288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9pPr>
    </p:titleStyle>
    <p:bodyStyle>
      <a:lvl1pPr marL="7921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1pPr>
      <a:lvl2pPr marL="12366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2pPr>
      <a:lvl3pPr marL="16811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3pPr>
      <a:lvl4pPr marL="21256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4pPr>
      <a:lvl5pPr marL="25701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5pPr>
      <a:lvl6pPr marL="3027363" indent="-525463" algn="l" rtl="0" fontAlgn="base">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6pPr>
      <a:lvl7pPr marL="3484563" indent="-525463" algn="l" rtl="0" fontAlgn="base">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7pPr>
      <a:lvl8pPr marL="3941763" indent="-525463" algn="l" rtl="0" fontAlgn="base">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8pPr>
      <a:lvl9pPr marL="4398963" indent="-525463" algn="l" rtl="0" fontAlgn="base">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ChangeArrowheads="1"/>
          </p:cNvSpPr>
          <p:nvPr>
            <p:ph type="title"/>
          </p:nvPr>
        </p:nvSpPr>
        <p:spPr bwMode="auto">
          <a:xfrm>
            <a:off x="215900" y="254000"/>
            <a:ext cx="12560300" cy="1905000"/>
          </a:xfrm>
          <a:prstGeom prst="rect">
            <a:avLst/>
          </a:prstGeom>
          <a:solidFill>
            <a:srgbClr val="7249E3"/>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Futura" charset="0"/>
              </a:rPr>
              <a:t>Click to edit Master title style</a:t>
            </a:r>
          </a:p>
        </p:txBody>
      </p:sp>
      <p:sp>
        <p:nvSpPr>
          <p:cNvPr id="13315" name="Rectangle 2"/>
          <p:cNvSpPr>
            <a:spLocks noChangeArrowheads="1"/>
          </p:cNvSpPr>
          <p:nvPr>
            <p:ph type="body" idx="1"/>
          </p:nvPr>
        </p:nvSpPr>
        <p:spPr bwMode="auto">
          <a:xfrm>
            <a:off x="1270000" y="2286000"/>
            <a:ext cx="10464800" cy="665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defRPr sz="7900">
          <a:solidFill>
            <a:srgbClr val="FFFFFF"/>
          </a:solidFill>
          <a:latin typeface="+mj-lt"/>
          <a:ea typeface="+mj-ea"/>
          <a:cs typeface="+mj-cs"/>
          <a:sym typeface="Futura" charset="0"/>
        </a:defRPr>
      </a:lvl1pPr>
      <a:lvl2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2pPr>
      <a:lvl3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3pPr>
      <a:lvl4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4pPr>
      <a:lvl5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5pPr>
      <a:lvl6pPr marL="4572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6pPr>
      <a:lvl7pPr marL="9144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7pPr>
      <a:lvl8pPr marL="13716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8pPr>
      <a:lvl9pPr marL="18288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9pPr>
    </p:titleStyle>
    <p:bodyStyle>
      <a:lvl1pPr marL="8382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1pPr>
      <a:lvl2pPr marL="12827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2pPr>
      <a:lvl3pPr marL="17272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3pPr>
      <a:lvl4pPr marL="21717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4pPr>
      <a:lvl5pPr marL="26162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5pPr>
      <a:lvl6pPr marL="3073400" indent="-571500" algn="l" rtl="0" fontAlgn="base">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6pPr>
      <a:lvl7pPr marL="3530600" indent="-571500" algn="l" rtl="0" fontAlgn="base">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7pPr>
      <a:lvl8pPr marL="3987800" indent="-571500" algn="l" rtl="0" fontAlgn="base">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8pPr>
      <a:lvl9pPr marL="4445000" indent="-571500" algn="l" rtl="0" fontAlgn="base">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ChangeArrowheads="1"/>
          </p:cNvSpPr>
          <p:nvPr>
            <p:ph type="title"/>
          </p:nvPr>
        </p:nvSpPr>
        <p:spPr bwMode="auto">
          <a:xfrm>
            <a:off x="215900" y="254000"/>
            <a:ext cx="12560300" cy="1905000"/>
          </a:xfrm>
          <a:prstGeom prst="rect">
            <a:avLst/>
          </a:prstGeom>
          <a:solidFill>
            <a:srgbClr val="7249E3"/>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eaLnBrk="0" fontAlgn="base" hangingPunct="0">
        <a:spcBef>
          <a:spcPct val="0"/>
        </a:spcBef>
        <a:spcAft>
          <a:spcPct val="0"/>
        </a:spcAft>
        <a:defRPr sz="7900">
          <a:solidFill>
            <a:srgbClr val="FFFFFF"/>
          </a:solidFill>
          <a:latin typeface="+mj-lt"/>
          <a:ea typeface="+mj-ea"/>
          <a:cs typeface="+mj-cs"/>
          <a:sym typeface="Futura" charset="0"/>
        </a:defRPr>
      </a:lvl1pPr>
      <a:lvl2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2pPr>
      <a:lvl3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3pPr>
      <a:lvl4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4pPr>
      <a:lvl5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5pPr>
      <a:lvl6pPr marL="4572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6pPr>
      <a:lvl7pPr marL="9144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7pPr>
      <a:lvl8pPr marL="13716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8pPr>
      <a:lvl9pPr marL="18288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9pPr>
    </p:titleStyle>
    <p:bodyStyle>
      <a:lvl1pPr marL="8890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1pPr>
      <a:lvl2pPr marL="13335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2pPr>
      <a:lvl3pPr marL="17780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3pPr>
      <a:lvl4pPr marL="22225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4pPr>
      <a:lvl5pPr marL="26670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5pPr>
      <a:lvl6pPr marL="3124200" indent="-571500" algn="l" rtl="0" fontAlgn="base">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6pPr>
      <a:lvl7pPr marL="3581400" indent="-571500" algn="l" rtl="0" fontAlgn="base">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7pPr>
      <a:lvl8pPr marL="4038600" indent="-571500" algn="l" rtl="0" fontAlgn="base">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8pPr>
      <a:lvl9pPr marL="4495800" indent="-571500" algn="l" rtl="0" fontAlgn="base">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7900">
          <a:solidFill>
            <a:srgbClr val="FFFFFF"/>
          </a:solidFill>
          <a:latin typeface="+mj-lt"/>
          <a:ea typeface="+mj-ea"/>
          <a:cs typeface="+mj-cs"/>
          <a:sym typeface="Futura" charset="0"/>
        </a:defRPr>
      </a:lvl1pPr>
      <a:lvl2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2pPr>
      <a:lvl3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3pPr>
      <a:lvl4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4pPr>
      <a:lvl5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5pPr>
      <a:lvl6pPr marL="4572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6pPr>
      <a:lvl7pPr marL="9144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7pPr>
      <a:lvl8pPr marL="13716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8pPr>
      <a:lvl9pPr marL="18288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9pPr>
    </p:titleStyle>
    <p:bodyStyle>
      <a:lvl1pPr marL="8890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1pPr>
      <a:lvl2pPr marL="13335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2pPr>
      <a:lvl3pPr marL="17780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3pPr>
      <a:lvl4pPr marL="22225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4pPr>
      <a:lvl5pPr marL="26670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5pPr>
      <a:lvl6pPr marL="3124200" indent="-571500" algn="l" rtl="0" fontAlgn="base">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6pPr>
      <a:lvl7pPr marL="3581400" indent="-571500" algn="l" rtl="0" fontAlgn="base">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7pPr>
      <a:lvl8pPr marL="4038600" indent="-571500" algn="l" rtl="0" fontAlgn="base">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8pPr>
      <a:lvl9pPr marL="4495800" indent="-571500" algn="l" rtl="0" fontAlgn="base">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7900">
          <a:solidFill>
            <a:srgbClr val="FFFFFF"/>
          </a:solidFill>
          <a:latin typeface="+mj-lt"/>
          <a:ea typeface="+mj-ea"/>
          <a:cs typeface="+mj-cs"/>
          <a:sym typeface="Futura" charset="0"/>
        </a:defRPr>
      </a:lvl1pPr>
      <a:lvl2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2pPr>
      <a:lvl3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3pPr>
      <a:lvl4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4pPr>
      <a:lvl5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5pPr>
      <a:lvl6pPr marL="4572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6pPr>
      <a:lvl7pPr marL="9144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7pPr>
      <a:lvl8pPr marL="13716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8pPr>
      <a:lvl9pPr marL="18288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9pPr>
    </p:titleStyle>
    <p:bodyStyle>
      <a:lvl1pPr marL="838200" indent="-571500" algn="l" rtl="0" eaLnBrk="0" fontAlgn="base" hangingPunct="0">
        <a:spcBef>
          <a:spcPts val="42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1pPr>
      <a:lvl2pPr marL="1282700" indent="-571500" algn="l" rtl="0" eaLnBrk="0" fontAlgn="base" hangingPunct="0">
        <a:spcBef>
          <a:spcPts val="42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2pPr>
      <a:lvl3pPr marL="1727200" indent="-571500" algn="l" rtl="0" eaLnBrk="0" fontAlgn="base" hangingPunct="0">
        <a:spcBef>
          <a:spcPts val="42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3pPr>
      <a:lvl4pPr marL="2171700" indent="-571500" algn="l" rtl="0" eaLnBrk="0" fontAlgn="base" hangingPunct="0">
        <a:spcBef>
          <a:spcPts val="42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4pPr>
      <a:lvl5pPr marL="2616200" indent="-571500" algn="l" rtl="0" eaLnBrk="0" fontAlgn="base" hangingPunct="0">
        <a:spcBef>
          <a:spcPts val="42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5pPr>
      <a:lvl6pPr marL="3073400" indent="-571500" algn="l" rtl="0" fontAlgn="base">
        <a:spcBef>
          <a:spcPts val="42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6pPr>
      <a:lvl7pPr marL="3530600" indent="-571500" algn="l" rtl="0" fontAlgn="base">
        <a:spcBef>
          <a:spcPts val="42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7pPr>
      <a:lvl8pPr marL="3987800" indent="-571500" algn="l" rtl="0" fontAlgn="base">
        <a:spcBef>
          <a:spcPts val="42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8pPr>
      <a:lvl9pPr marL="4445000" indent="-571500" algn="l" rtl="0" fontAlgn="base">
        <a:spcBef>
          <a:spcPts val="42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3"/>
          <p:cNvGrpSpPr>
            <a:grpSpLocks/>
          </p:cNvGrpSpPr>
          <p:nvPr/>
        </p:nvGrpSpPr>
        <p:grpSpPr bwMode="auto">
          <a:xfrm>
            <a:off x="10261600" y="241300"/>
            <a:ext cx="2514600" cy="9283700"/>
            <a:chOff x="0" y="0"/>
            <a:chExt cx="1584" cy="5848"/>
          </a:xfrm>
        </p:grpSpPr>
        <p:sp>
          <p:nvSpPr>
            <p:cNvPr id="5124" name="Rectangle 1"/>
            <p:cNvSpPr>
              <a:spLocks/>
            </p:cNvSpPr>
            <p:nvPr/>
          </p:nvSpPr>
          <p:spPr bwMode="auto">
            <a:xfrm>
              <a:off x="0" y="1568"/>
              <a:ext cx="1584" cy="4280"/>
            </a:xfrm>
            <a:prstGeom prst="rect">
              <a:avLst/>
            </a:prstGeom>
            <a:solidFill>
              <a:srgbClr val="EDB600">
                <a:alpha val="85097"/>
              </a:srgbClr>
            </a:solidFill>
            <a:ln>
              <a:noFill/>
            </a:ln>
            <a:extLst>
              <a:ext uri="{91240B29-F687-4F45-9708-019B960494DF}">
                <a14:hiddenLine xmlns:a14="http://schemas.microsoft.com/office/drawing/2010/main" w="12700">
                  <a:solidFill>
                    <a:srgbClr val="000000">
                      <a:alpha val="85097"/>
                    </a:srgbClr>
                  </a:solidFill>
                  <a:miter lim="800000"/>
                  <a:headEnd/>
                  <a:tailEnd/>
                </a14:hiddenLine>
              </a:ext>
            </a:extLst>
          </p:spPr>
          <p:txBody>
            <a:bodyPr lIns="0" tIns="0" rIns="0" bIns="0" anchor="ctr"/>
            <a:lstStyle/>
            <a:p>
              <a:r>
                <a:rPr lang="en-US" sz="4300">
                  <a:solidFill>
                    <a:srgbClr val="FFFFFF"/>
                  </a:solidFill>
                  <a:ea typeface="Futura" charset="0"/>
                  <a:cs typeface="Futura" charset="0"/>
                </a:rPr>
                <a:t> </a:t>
              </a:r>
            </a:p>
          </p:txBody>
        </p:sp>
        <p:sp>
          <p:nvSpPr>
            <p:cNvPr id="5125" name="Rectangle 2"/>
            <p:cNvSpPr>
              <a:spLocks/>
            </p:cNvSpPr>
            <p:nvPr/>
          </p:nvSpPr>
          <p:spPr bwMode="auto">
            <a:xfrm>
              <a:off x="0" y="0"/>
              <a:ext cx="1584" cy="1576"/>
            </a:xfrm>
            <a:prstGeom prst="rect">
              <a:avLst/>
            </a:prstGeom>
            <a:solidFill>
              <a:srgbClr val="4883C4"/>
            </a:solidFill>
            <a:ln>
              <a:noFill/>
            </a:ln>
            <a:extLst>
              <a:ext uri="{91240B29-F687-4F45-9708-019B960494DF}">
                <a14:hiddenLine xmlns:a14="http://schemas.microsoft.com/office/drawing/2010/main" w="25400">
                  <a:solidFill>
                    <a:srgbClr val="ADADAD"/>
                  </a:solidFill>
                  <a:miter lim="800000"/>
                  <a:headEnd/>
                  <a:tailEnd/>
                </a14:hiddenLine>
              </a:ext>
            </a:extLst>
          </p:spPr>
          <p:txBody>
            <a:bodyPr lIns="0" tIns="0" rIns="0" bIns="0"/>
            <a:lstStyle/>
            <a:p>
              <a:endParaRPr lang="en-CA"/>
            </a:p>
          </p:txBody>
        </p:sp>
      </p:grpSp>
      <p:sp>
        <p:nvSpPr>
          <p:cNvPr id="5123" name="Rectangle 4"/>
          <p:cNvSpPr>
            <a:spLocks noChangeArrowheads="1"/>
          </p:cNvSpPr>
          <p:nvPr>
            <p:ph type="title"/>
          </p:nvPr>
        </p:nvSpPr>
        <p:spPr bwMode="auto">
          <a:xfrm>
            <a:off x="228600" y="241300"/>
            <a:ext cx="10033000" cy="2501900"/>
          </a:xfrm>
          <a:prstGeom prst="rect">
            <a:avLst/>
          </a:prstGeom>
          <a:solidFill>
            <a:srgbClr val="75C223"/>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marL="239713" indent="-239713" algn="l" rtl="0" eaLnBrk="0" fontAlgn="base" hangingPunct="0">
        <a:spcBef>
          <a:spcPct val="0"/>
        </a:spcBef>
        <a:spcAft>
          <a:spcPct val="0"/>
        </a:spcAft>
        <a:defRPr sz="8500">
          <a:solidFill>
            <a:srgbClr val="FFFFFF"/>
          </a:solidFill>
          <a:latin typeface="+mj-lt"/>
          <a:ea typeface="+mj-ea"/>
          <a:cs typeface="+mj-cs"/>
          <a:sym typeface="Futura" charset="0"/>
        </a:defRPr>
      </a:lvl1pPr>
      <a:lvl2pPr marL="239713" indent="-239713" algn="l" rtl="0" eaLnBrk="0" fontAlgn="base" hangingPunct="0">
        <a:spcBef>
          <a:spcPct val="0"/>
        </a:spcBef>
        <a:spcAft>
          <a:spcPct val="0"/>
        </a:spcAft>
        <a:defRPr sz="8500">
          <a:solidFill>
            <a:srgbClr val="FFFFFF"/>
          </a:solidFill>
          <a:latin typeface="Futura" charset="0"/>
          <a:ea typeface="ヒラギノ角ゴ ProN W3" charset="0"/>
          <a:cs typeface="ヒラギノ角ゴ ProN W3" charset="0"/>
          <a:sym typeface="Futura" charset="0"/>
        </a:defRPr>
      </a:lvl2pPr>
      <a:lvl3pPr marL="239713" indent="-239713" algn="l" rtl="0" eaLnBrk="0" fontAlgn="base" hangingPunct="0">
        <a:spcBef>
          <a:spcPct val="0"/>
        </a:spcBef>
        <a:spcAft>
          <a:spcPct val="0"/>
        </a:spcAft>
        <a:defRPr sz="8500">
          <a:solidFill>
            <a:srgbClr val="FFFFFF"/>
          </a:solidFill>
          <a:latin typeface="Futura" charset="0"/>
          <a:ea typeface="ヒラギノ角ゴ ProN W3" charset="0"/>
          <a:cs typeface="ヒラギノ角ゴ ProN W3" charset="0"/>
          <a:sym typeface="Futura" charset="0"/>
        </a:defRPr>
      </a:lvl3pPr>
      <a:lvl4pPr marL="239713" indent="-239713" algn="l" rtl="0" eaLnBrk="0" fontAlgn="base" hangingPunct="0">
        <a:spcBef>
          <a:spcPct val="0"/>
        </a:spcBef>
        <a:spcAft>
          <a:spcPct val="0"/>
        </a:spcAft>
        <a:defRPr sz="8500">
          <a:solidFill>
            <a:srgbClr val="FFFFFF"/>
          </a:solidFill>
          <a:latin typeface="Futura" charset="0"/>
          <a:ea typeface="ヒラギノ角ゴ ProN W3" charset="0"/>
          <a:cs typeface="ヒラギノ角ゴ ProN W3" charset="0"/>
          <a:sym typeface="Futura" charset="0"/>
        </a:defRPr>
      </a:lvl4pPr>
      <a:lvl5pPr marL="239713" indent="-239713" algn="l" rtl="0" eaLnBrk="0" fontAlgn="base" hangingPunct="0">
        <a:spcBef>
          <a:spcPct val="0"/>
        </a:spcBef>
        <a:spcAft>
          <a:spcPct val="0"/>
        </a:spcAft>
        <a:defRPr sz="8500">
          <a:solidFill>
            <a:srgbClr val="FFFFFF"/>
          </a:solidFill>
          <a:latin typeface="Futura" charset="0"/>
          <a:ea typeface="ヒラギノ角ゴ ProN W3" charset="0"/>
          <a:cs typeface="ヒラギノ角ゴ ProN W3" charset="0"/>
          <a:sym typeface="Futura" charset="0"/>
        </a:defRPr>
      </a:lvl5pPr>
      <a:lvl6pPr marL="696913" indent="-239713" algn="l" rtl="0" fontAlgn="base">
        <a:spcBef>
          <a:spcPct val="0"/>
        </a:spcBef>
        <a:spcAft>
          <a:spcPct val="0"/>
        </a:spcAft>
        <a:defRPr sz="8500">
          <a:solidFill>
            <a:srgbClr val="FFFFFF"/>
          </a:solidFill>
          <a:latin typeface="Futura" charset="0"/>
          <a:ea typeface="ヒラギノ角ゴ ProN W3" charset="0"/>
          <a:cs typeface="ヒラギノ角ゴ ProN W3" charset="0"/>
          <a:sym typeface="Futura" charset="0"/>
        </a:defRPr>
      </a:lvl6pPr>
      <a:lvl7pPr marL="1154113" indent="-239713" algn="l" rtl="0" fontAlgn="base">
        <a:spcBef>
          <a:spcPct val="0"/>
        </a:spcBef>
        <a:spcAft>
          <a:spcPct val="0"/>
        </a:spcAft>
        <a:defRPr sz="8500">
          <a:solidFill>
            <a:srgbClr val="FFFFFF"/>
          </a:solidFill>
          <a:latin typeface="Futura" charset="0"/>
          <a:ea typeface="ヒラギノ角ゴ ProN W3" charset="0"/>
          <a:cs typeface="ヒラギノ角ゴ ProN W3" charset="0"/>
          <a:sym typeface="Futura" charset="0"/>
        </a:defRPr>
      </a:lvl7pPr>
      <a:lvl8pPr marL="1611313" indent="-239713" algn="l" rtl="0" fontAlgn="base">
        <a:spcBef>
          <a:spcPct val="0"/>
        </a:spcBef>
        <a:spcAft>
          <a:spcPct val="0"/>
        </a:spcAft>
        <a:defRPr sz="8500">
          <a:solidFill>
            <a:srgbClr val="FFFFFF"/>
          </a:solidFill>
          <a:latin typeface="Futura" charset="0"/>
          <a:ea typeface="ヒラギノ角ゴ ProN W3" charset="0"/>
          <a:cs typeface="ヒラギノ角ゴ ProN W3" charset="0"/>
          <a:sym typeface="Futura" charset="0"/>
        </a:defRPr>
      </a:lvl8pPr>
      <a:lvl9pPr marL="2068513" indent="-239713" algn="l" rtl="0" fontAlgn="base">
        <a:spcBef>
          <a:spcPct val="0"/>
        </a:spcBef>
        <a:spcAft>
          <a:spcPct val="0"/>
        </a:spcAft>
        <a:defRPr sz="8500">
          <a:solidFill>
            <a:srgbClr val="FFFFFF"/>
          </a:solidFill>
          <a:latin typeface="Futura" charset="0"/>
          <a:ea typeface="ヒラギノ角ゴ ProN W3" charset="0"/>
          <a:cs typeface="ヒラギノ角ゴ ProN W3" charset="0"/>
          <a:sym typeface="Futura" charset="0"/>
        </a:defRPr>
      </a:lvl9pPr>
    </p:titleStyle>
    <p:bodyStyle>
      <a:lvl1pPr marL="8890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1pPr>
      <a:lvl2pPr marL="13335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2pPr>
      <a:lvl3pPr marL="17780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3pPr>
      <a:lvl4pPr marL="22225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4pPr>
      <a:lvl5pPr marL="2667000" indent="-571500" algn="l" rtl="0" eaLnBrk="0" fontAlgn="base" hangingPunct="0">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5pPr>
      <a:lvl6pPr marL="3124200" indent="-571500" algn="l" rtl="0" fontAlgn="base">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6pPr>
      <a:lvl7pPr marL="3581400" indent="-571500" algn="l" rtl="0" fontAlgn="base">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7pPr>
      <a:lvl8pPr marL="4038600" indent="-571500" algn="l" rtl="0" fontAlgn="base">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8pPr>
      <a:lvl9pPr marL="4495800" indent="-571500" algn="l" rtl="0" fontAlgn="base">
        <a:spcBef>
          <a:spcPts val="2400"/>
        </a:spcBef>
        <a:spcAft>
          <a:spcPct val="0"/>
        </a:spcAft>
        <a:buClr>
          <a:srgbClr val="7249E3"/>
        </a:buClr>
        <a:buSzPct val="100000"/>
        <a:buFont typeface="Palatino" charset="0"/>
        <a:buChar char="•"/>
        <a:defRPr sz="4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ChangeArrowheads="1"/>
          </p:cNvSpPr>
          <p:nvPr>
            <p:ph type="title"/>
          </p:nvPr>
        </p:nvSpPr>
        <p:spPr bwMode="auto">
          <a:xfrm>
            <a:off x="215900" y="3924300"/>
            <a:ext cx="12560300" cy="1905000"/>
          </a:xfrm>
          <a:prstGeom prst="rect">
            <a:avLst/>
          </a:prstGeom>
          <a:solidFill>
            <a:srgbClr val="DB3D8A"/>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eaLnBrk="0" fontAlgn="base" hangingPunct="0">
        <a:spcBef>
          <a:spcPct val="0"/>
        </a:spcBef>
        <a:spcAft>
          <a:spcPct val="0"/>
        </a:spcAft>
        <a:defRPr sz="7900">
          <a:solidFill>
            <a:srgbClr val="FFFFFF"/>
          </a:solidFill>
          <a:latin typeface="+mj-lt"/>
          <a:ea typeface="+mj-ea"/>
          <a:cs typeface="+mj-cs"/>
          <a:sym typeface="Futura" charset="0"/>
        </a:defRPr>
      </a:lvl1pPr>
      <a:lvl2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2pPr>
      <a:lvl3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3pPr>
      <a:lvl4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4pPr>
      <a:lvl5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5pPr>
      <a:lvl6pPr marL="4572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6pPr>
      <a:lvl7pPr marL="9144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7pPr>
      <a:lvl8pPr marL="13716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8pPr>
      <a:lvl9pPr marL="18288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Palatino"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Palatino"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Palatino"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Palatino"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Palatino" charset="0"/>
        </a:defRPr>
      </a:lvl5pPr>
      <a:lvl6pPr marL="457200" algn="ctr" rtl="0" fontAlgn="base">
        <a:spcBef>
          <a:spcPct val="0"/>
        </a:spcBef>
        <a:spcAft>
          <a:spcPct val="0"/>
        </a:spcAft>
        <a:defRPr sz="3600">
          <a:solidFill>
            <a:schemeClr val="tx1"/>
          </a:solidFill>
          <a:latin typeface="+mn-lt"/>
          <a:ea typeface="+mn-ea"/>
          <a:cs typeface="+mn-cs"/>
          <a:sym typeface="Palatino" charset="0"/>
        </a:defRPr>
      </a:lvl6pPr>
      <a:lvl7pPr marL="914400" algn="ctr" rtl="0" fontAlgn="base">
        <a:spcBef>
          <a:spcPct val="0"/>
        </a:spcBef>
        <a:spcAft>
          <a:spcPct val="0"/>
        </a:spcAft>
        <a:defRPr sz="3600">
          <a:solidFill>
            <a:schemeClr val="tx1"/>
          </a:solidFill>
          <a:latin typeface="+mn-lt"/>
          <a:ea typeface="+mn-ea"/>
          <a:cs typeface="+mn-cs"/>
          <a:sym typeface="Palatino" charset="0"/>
        </a:defRPr>
      </a:lvl7pPr>
      <a:lvl8pPr marL="1371600" algn="ctr" rtl="0" fontAlgn="base">
        <a:spcBef>
          <a:spcPct val="0"/>
        </a:spcBef>
        <a:spcAft>
          <a:spcPct val="0"/>
        </a:spcAft>
        <a:defRPr sz="3600">
          <a:solidFill>
            <a:schemeClr val="tx1"/>
          </a:solidFill>
          <a:latin typeface="+mn-lt"/>
          <a:ea typeface="+mn-ea"/>
          <a:cs typeface="+mn-cs"/>
          <a:sym typeface="Palatino" charset="0"/>
        </a:defRPr>
      </a:lvl8pPr>
      <a:lvl9pPr marL="1828800" algn="ctr" rtl="0" fontAlgn="base">
        <a:spcBef>
          <a:spcPct val="0"/>
        </a:spcBef>
        <a:spcAft>
          <a:spcPct val="0"/>
        </a:spcAft>
        <a:defRPr sz="36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ChangeArrowheads="1"/>
          </p:cNvSpPr>
          <p:nvPr>
            <p:ph type="body" idx="1"/>
          </p:nvPr>
        </p:nvSpPr>
        <p:spPr bwMode="auto">
          <a:xfrm>
            <a:off x="1270000" y="2286000"/>
            <a:ext cx="5041900" cy="665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7171" name="Rectangle 2"/>
          <p:cNvSpPr>
            <a:spLocks noChangeArrowheads="1"/>
          </p:cNvSpPr>
          <p:nvPr>
            <p:ph type="title"/>
          </p:nvPr>
        </p:nvSpPr>
        <p:spPr bwMode="auto">
          <a:xfrm>
            <a:off x="215900" y="254000"/>
            <a:ext cx="12560300" cy="1905000"/>
          </a:xfrm>
          <a:prstGeom prst="rect">
            <a:avLst/>
          </a:prstGeom>
          <a:solidFill>
            <a:srgbClr val="7249E3"/>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eaLnBrk="0" fontAlgn="base" hangingPunct="0">
        <a:spcBef>
          <a:spcPct val="0"/>
        </a:spcBef>
        <a:spcAft>
          <a:spcPct val="0"/>
        </a:spcAft>
        <a:defRPr sz="7900">
          <a:solidFill>
            <a:srgbClr val="FFFFFF"/>
          </a:solidFill>
          <a:latin typeface="+mj-lt"/>
          <a:ea typeface="+mj-ea"/>
          <a:cs typeface="+mj-cs"/>
          <a:sym typeface="Futura" charset="0"/>
        </a:defRPr>
      </a:lvl1pPr>
      <a:lvl2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2pPr>
      <a:lvl3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3pPr>
      <a:lvl4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4pPr>
      <a:lvl5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5pPr>
      <a:lvl6pPr marL="4572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6pPr>
      <a:lvl7pPr marL="9144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7pPr>
      <a:lvl8pPr marL="13716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8pPr>
      <a:lvl9pPr marL="18288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9pPr>
    </p:titleStyle>
    <p:bodyStyle>
      <a:lvl1pPr marL="7921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1pPr>
      <a:lvl2pPr marL="12366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2pPr>
      <a:lvl3pPr marL="16811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3pPr>
      <a:lvl4pPr marL="21256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4pPr>
      <a:lvl5pPr marL="25701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5pPr>
      <a:lvl6pPr marL="3027363" indent="-525463" algn="l" rtl="0" fontAlgn="base">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6pPr>
      <a:lvl7pPr marL="3484563" indent="-525463" algn="l" rtl="0" fontAlgn="base">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7pPr>
      <a:lvl8pPr marL="3941763" indent="-525463" algn="l" rtl="0" fontAlgn="base">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8pPr>
      <a:lvl9pPr marL="4398963" indent="-525463" algn="l" rtl="0" fontAlgn="base">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ChangeArrowheads="1"/>
          </p:cNvSpPr>
          <p:nvPr>
            <p:ph type="body" idx="1"/>
          </p:nvPr>
        </p:nvSpPr>
        <p:spPr bwMode="auto">
          <a:xfrm>
            <a:off x="1270000" y="2286000"/>
            <a:ext cx="10464800" cy="665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8195" name="Rectangle 2"/>
          <p:cNvSpPr>
            <a:spLocks noChangeArrowheads="1"/>
          </p:cNvSpPr>
          <p:nvPr>
            <p:ph type="title"/>
          </p:nvPr>
        </p:nvSpPr>
        <p:spPr bwMode="auto">
          <a:xfrm>
            <a:off x="215900" y="254000"/>
            <a:ext cx="12560300" cy="1905000"/>
          </a:xfrm>
          <a:prstGeom prst="rect">
            <a:avLst/>
          </a:prstGeom>
          <a:solidFill>
            <a:srgbClr val="7249E3"/>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eaLnBrk="0" fontAlgn="base" hangingPunct="0">
        <a:spcBef>
          <a:spcPct val="0"/>
        </a:spcBef>
        <a:spcAft>
          <a:spcPct val="0"/>
        </a:spcAft>
        <a:defRPr sz="7900">
          <a:solidFill>
            <a:srgbClr val="FFFFFF"/>
          </a:solidFill>
          <a:latin typeface="+mj-lt"/>
          <a:ea typeface="+mj-ea"/>
          <a:cs typeface="+mj-cs"/>
          <a:sym typeface="Futura" charset="0"/>
        </a:defRPr>
      </a:lvl1pPr>
      <a:lvl2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2pPr>
      <a:lvl3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3pPr>
      <a:lvl4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4pPr>
      <a:lvl5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5pPr>
      <a:lvl6pPr marL="4572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6pPr>
      <a:lvl7pPr marL="9144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7pPr>
      <a:lvl8pPr marL="13716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8pPr>
      <a:lvl9pPr marL="18288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9pPr>
    </p:titleStyle>
    <p:bodyStyle>
      <a:lvl1pPr marL="7921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1pPr>
      <a:lvl2pPr marL="12366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2pPr>
      <a:lvl3pPr marL="16811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3pPr>
      <a:lvl4pPr marL="21256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4pPr>
      <a:lvl5pPr marL="25701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5pPr>
      <a:lvl6pPr marL="3027363" indent="-525463" algn="l" rtl="0" fontAlgn="base">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6pPr>
      <a:lvl7pPr marL="3484563" indent="-525463" algn="l" rtl="0" fontAlgn="base">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7pPr>
      <a:lvl8pPr marL="3941763" indent="-525463" algn="l" rtl="0" fontAlgn="base">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8pPr>
      <a:lvl9pPr marL="4398963" indent="-525463" algn="l" rtl="0" fontAlgn="base">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ChangeArrowheads="1"/>
          </p:cNvSpPr>
          <p:nvPr>
            <p:ph type="body" idx="1"/>
          </p:nvPr>
        </p:nvSpPr>
        <p:spPr bwMode="auto">
          <a:xfrm>
            <a:off x="1270000" y="2286000"/>
            <a:ext cx="5041900" cy="665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9219" name="Rectangle 2"/>
          <p:cNvSpPr>
            <a:spLocks noChangeArrowheads="1"/>
          </p:cNvSpPr>
          <p:nvPr>
            <p:ph type="title"/>
          </p:nvPr>
        </p:nvSpPr>
        <p:spPr bwMode="auto">
          <a:xfrm>
            <a:off x="215900" y="254000"/>
            <a:ext cx="12560300" cy="1905000"/>
          </a:xfrm>
          <a:prstGeom prst="rect">
            <a:avLst/>
          </a:prstGeom>
          <a:solidFill>
            <a:srgbClr val="7249E3"/>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eaLnBrk="0" fontAlgn="base" hangingPunct="0">
        <a:spcBef>
          <a:spcPct val="0"/>
        </a:spcBef>
        <a:spcAft>
          <a:spcPct val="0"/>
        </a:spcAft>
        <a:defRPr sz="7900">
          <a:solidFill>
            <a:srgbClr val="FFFFFF"/>
          </a:solidFill>
          <a:latin typeface="+mj-lt"/>
          <a:ea typeface="+mj-ea"/>
          <a:cs typeface="+mj-cs"/>
          <a:sym typeface="Futura" charset="0"/>
        </a:defRPr>
      </a:lvl1pPr>
      <a:lvl2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2pPr>
      <a:lvl3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3pPr>
      <a:lvl4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4pPr>
      <a:lvl5pPr algn="ctr" rtl="0" eaLnBrk="0" fontAlgn="base" hangingPunct="0">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5pPr>
      <a:lvl6pPr marL="4572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6pPr>
      <a:lvl7pPr marL="9144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7pPr>
      <a:lvl8pPr marL="13716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8pPr>
      <a:lvl9pPr marL="1828800" algn="ctr" rtl="0" fontAlgn="base">
        <a:spcBef>
          <a:spcPct val="0"/>
        </a:spcBef>
        <a:spcAft>
          <a:spcPct val="0"/>
        </a:spcAft>
        <a:defRPr sz="7900">
          <a:solidFill>
            <a:srgbClr val="FFFFFF"/>
          </a:solidFill>
          <a:latin typeface="Futura" charset="0"/>
          <a:ea typeface="ヒラギノ角ゴ ProN W3" charset="0"/>
          <a:cs typeface="ヒラギノ角ゴ ProN W3" charset="0"/>
          <a:sym typeface="Futura" charset="0"/>
        </a:defRPr>
      </a:lvl9pPr>
    </p:titleStyle>
    <p:bodyStyle>
      <a:lvl1pPr marL="7921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1pPr>
      <a:lvl2pPr marL="12366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2pPr>
      <a:lvl3pPr marL="16811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3pPr>
      <a:lvl4pPr marL="21256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4pPr>
      <a:lvl5pPr marL="2570163" indent="-525463" algn="l" rtl="0" eaLnBrk="0" fontAlgn="base" hangingPunct="0">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5pPr>
      <a:lvl6pPr marL="3027363" indent="-525463" algn="l" rtl="0" fontAlgn="base">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6pPr>
      <a:lvl7pPr marL="3484563" indent="-525463" algn="l" rtl="0" fontAlgn="base">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7pPr>
      <a:lvl8pPr marL="3941763" indent="-525463" algn="l" rtl="0" fontAlgn="base">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8pPr>
      <a:lvl9pPr marL="4398963" indent="-525463" algn="l" rtl="0" fontAlgn="base">
        <a:spcBef>
          <a:spcPts val="3500"/>
        </a:spcBef>
        <a:spcAft>
          <a:spcPct val="0"/>
        </a:spcAft>
        <a:buClr>
          <a:srgbClr val="7249E3"/>
        </a:buClr>
        <a:buSzPct val="100000"/>
        <a:buFont typeface="Palatino" charset="0"/>
        <a:buChar char="•"/>
        <a:defRPr sz="36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362" name="Group 23"/>
          <p:cNvGrpSpPr>
            <a:grpSpLocks/>
          </p:cNvGrpSpPr>
          <p:nvPr/>
        </p:nvGrpSpPr>
        <p:grpSpPr bwMode="auto">
          <a:xfrm>
            <a:off x="0" y="-12700"/>
            <a:ext cx="1511300" cy="9758363"/>
            <a:chOff x="0" y="0"/>
            <a:chExt cx="952" cy="6147"/>
          </a:xfrm>
        </p:grpSpPr>
        <p:grpSp>
          <p:nvGrpSpPr>
            <p:cNvPr id="15365" name="Group 20"/>
            <p:cNvGrpSpPr>
              <a:grpSpLocks/>
            </p:cNvGrpSpPr>
            <p:nvPr/>
          </p:nvGrpSpPr>
          <p:grpSpPr bwMode="auto">
            <a:xfrm rot="16200000" flipH="1">
              <a:off x="-2587" y="2624"/>
              <a:ext cx="6147" cy="899"/>
              <a:chOff x="0" y="0"/>
              <a:chExt cx="6147" cy="899"/>
            </a:xfrm>
          </p:grpSpPr>
          <p:sp>
            <p:nvSpPr>
              <p:cNvPr id="15368"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5369"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5370"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5371"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15372"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5373"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5374"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5375"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5376"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5377"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15378"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5379"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5380"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5381"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5382"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5383"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15384"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5385"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5386"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15366"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15367"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16408" name="Rectangle 24"/>
          <p:cNvSpPr>
            <a:spLocks noGrp="1" noChangeArrowheads="1"/>
          </p:cNvSpPr>
          <p:nvPr>
            <p:ph type="title"/>
          </p:nvPr>
        </p:nvSpPr>
        <p:spPr>
          <a:xfrm>
            <a:off x="1625600" y="330200"/>
            <a:ext cx="11049000" cy="2489200"/>
          </a:xfrm>
        </p:spPr>
        <p:txBody>
          <a:bodyPr rIns="166398"/>
          <a:lstStyle/>
          <a:p>
            <a:pPr marL="57150" indent="0" eaLnBrk="1" hangingPunct="1">
              <a:defRPr/>
            </a:pPr>
            <a:r>
              <a:rPr lang="en-US" sz="5600" u="sng" smtClean="0">
                <a:solidFill>
                  <a:schemeClr val="tx1"/>
                </a:solidFill>
                <a:effectLst>
                  <a:outerShdw blurRad="38100" dist="38100" dir="2700000" algn="tl">
                    <a:srgbClr val="C0C0C0"/>
                  </a:outerShdw>
                </a:effectLst>
                <a:latin typeface="Times New Roman Bold" charset="0"/>
                <a:cs typeface="Times New Roman Bold" charset="0"/>
                <a:sym typeface="Times New Roman Bold" charset="0"/>
              </a:rPr>
              <a:t>Plants are multicellular organisms</a:t>
            </a:r>
            <a:endParaRPr lang="en-US" sz="5600" u="sng" smtClean="0">
              <a:solidFill>
                <a:schemeClr val="tx1"/>
              </a:solidFill>
              <a:effectLst>
                <a:outerShdw blurRad="38100" dist="38100" dir="2700000" algn="tl">
                  <a:srgbClr val="C0C0C0"/>
                </a:outerShdw>
              </a:effectLst>
              <a:latin typeface="Times New Roman Bold" charset="0"/>
              <a:ea typeface="ヒラギノ明朝 ProN W6" charset="0"/>
              <a:cs typeface="ヒラギノ明朝 ProN W6" charset="0"/>
              <a:sym typeface="Times New Roman Bold" charset="0"/>
            </a:endParaRPr>
          </a:p>
        </p:txBody>
      </p:sp>
      <p:sp>
        <p:nvSpPr>
          <p:cNvPr id="16409" name="Rectangle 25"/>
          <p:cNvSpPr>
            <a:spLocks noChangeArrowheads="1"/>
          </p:cNvSpPr>
          <p:nvPr>
            <p:ph type="body" idx="1"/>
          </p:nvPr>
        </p:nvSpPr>
        <p:spPr>
          <a:xfrm>
            <a:off x="1630363" y="2755900"/>
            <a:ext cx="11049000" cy="6934200"/>
          </a:xfrm>
        </p:spPr>
        <p:txBody>
          <a:bodyPr rIns="166398"/>
          <a:lstStyle/>
          <a:p>
            <a:pPr eaLnBrk="1" hangingPunct="1"/>
            <a:r>
              <a:rPr lang="en-US" sz="3800" smtClean="0">
                <a:latin typeface="Arial Bold" pitchFamily="34" charset="0"/>
                <a:ea typeface="Arial Bold" pitchFamily="34" charset="0"/>
                <a:cs typeface="Arial Bold" pitchFamily="34" charset="0"/>
                <a:sym typeface="Arial Bold" pitchFamily="34" charset="0"/>
              </a:rPr>
              <a:t>Tissues – groups of cells performing the same function together</a:t>
            </a:r>
            <a:endParaRPr lang="en-US" sz="3800" smtClean="0">
              <a:latin typeface="Arial Bold" pitchFamily="34" charset="0"/>
              <a:ea typeface="ヒラギノ角ゴ ProN W6" charset="0"/>
              <a:cs typeface="ヒラギノ角ゴ ProN W6" charset="0"/>
              <a:sym typeface="Arial Bold" pitchFamily="34" charset="0"/>
            </a:endParaRPr>
          </a:p>
          <a:p>
            <a:pPr eaLnBrk="1" hangingPunct="1"/>
            <a:endParaRPr lang="en-US" sz="3800" smtClean="0">
              <a:latin typeface="Arial Bold" pitchFamily="34" charset="0"/>
              <a:ea typeface="ヒラギノ角ゴ ProN W6" charset="0"/>
              <a:cs typeface="ヒラギノ角ゴ ProN W6" charset="0"/>
              <a:sym typeface="Arial Bold" pitchFamily="34" charset="0"/>
            </a:endParaRPr>
          </a:p>
          <a:p>
            <a:pPr eaLnBrk="1" hangingPunct="1"/>
            <a:r>
              <a:rPr lang="en-US" sz="3800" smtClean="0">
                <a:latin typeface="Arial Bold" pitchFamily="34" charset="0"/>
                <a:ea typeface="Arial Bold" pitchFamily="34" charset="0"/>
                <a:cs typeface="Arial Bold" pitchFamily="34" charset="0"/>
                <a:sym typeface="Arial Bold" pitchFamily="34" charset="0"/>
              </a:rPr>
              <a:t>Organs – are tissues contributing to the same function in the organism.</a:t>
            </a:r>
            <a:endParaRPr lang="en-US" sz="3800" smtClean="0">
              <a:latin typeface="Arial Bold" pitchFamily="34" charset="0"/>
              <a:ea typeface="ヒラギノ角ゴ ProN W6" charset="0"/>
              <a:cs typeface="ヒラギノ角ゴ ProN W6" charset="0"/>
              <a:sym typeface="Arial Bold" pitchFamily="34" charset="0"/>
            </a:endParaRPr>
          </a:p>
          <a:p>
            <a:pPr marL="782638" lvl="1" eaLnBrk="1" hangingPunct="1">
              <a:buClr>
                <a:srgbClr val="000000"/>
              </a:buClr>
            </a:pPr>
            <a:r>
              <a:rPr lang="en-US" sz="3400" smtClean="0">
                <a:latin typeface="Arial Bold" pitchFamily="34" charset="0"/>
                <a:ea typeface="Arial Bold" pitchFamily="34" charset="0"/>
                <a:cs typeface="Arial Bold" pitchFamily="34" charset="0"/>
                <a:sym typeface="Arial Bold" pitchFamily="34" charset="0"/>
              </a:rPr>
              <a:t>Organs are a part of a system, and plants have 2 organ systems</a:t>
            </a:r>
            <a:endParaRPr lang="en-US" sz="3400" smtClean="0">
              <a:latin typeface="Arial Bold" pitchFamily="34" charset="0"/>
              <a:ea typeface="ヒラギノ角ゴ ProN W6" charset="0"/>
              <a:cs typeface="ヒラギノ角ゴ ProN W6" charset="0"/>
              <a:sym typeface="Arial Bold" pitchFamily="34" charset="0"/>
            </a:endParaRPr>
          </a:p>
          <a:p>
            <a:pPr marL="1182688" lvl="2" eaLnBrk="1" hangingPunct="1">
              <a:buClr>
                <a:srgbClr val="000000"/>
              </a:buClr>
            </a:pPr>
            <a:r>
              <a:rPr lang="en-US" smtClean="0">
                <a:latin typeface="Arial Bold" pitchFamily="34" charset="0"/>
                <a:ea typeface="Arial Bold" pitchFamily="34" charset="0"/>
                <a:cs typeface="Arial Bold" pitchFamily="34" charset="0"/>
                <a:sym typeface="Arial Bold" pitchFamily="34" charset="0"/>
              </a:rPr>
              <a:t>shoot systems</a:t>
            </a:r>
            <a:endParaRPr lang="en-US" smtClean="0">
              <a:latin typeface="Arial Bold" pitchFamily="34" charset="0"/>
              <a:ea typeface="ヒラギノ角ゴ ProN W6" charset="0"/>
              <a:cs typeface="ヒラギノ角ゴ ProN W6" charset="0"/>
              <a:sym typeface="Arial Bold" pitchFamily="34" charset="0"/>
            </a:endParaRPr>
          </a:p>
          <a:p>
            <a:pPr marL="1182688" lvl="2" eaLnBrk="1" hangingPunct="1">
              <a:buClr>
                <a:srgbClr val="000000"/>
              </a:buClr>
            </a:pPr>
            <a:r>
              <a:rPr lang="en-US" smtClean="0">
                <a:latin typeface="Arial Bold" pitchFamily="34" charset="0"/>
                <a:ea typeface="Arial Bold" pitchFamily="34" charset="0"/>
                <a:cs typeface="Arial Bold" pitchFamily="34" charset="0"/>
                <a:sym typeface="Arial Bold" pitchFamily="34" charset="0"/>
              </a:rPr>
              <a:t>root systems</a:t>
            </a:r>
            <a:endParaRPr lang="en-US" smtClean="0">
              <a:latin typeface="Arial Bold" pitchFamily="34" charset="0"/>
              <a:ea typeface="ヒラギノ角ゴ ProN W6" charset="0"/>
              <a:cs typeface="ヒラギノ角ゴ ProN W6" charset="0"/>
              <a:sym typeface="Arial Bol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409">
                                            <p:txEl>
                                              <p:pRg st="0" end="0"/>
                                            </p:txEl>
                                          </p:spTgt>
                                        </p:tgtEl>
                                        <p:attrNameLst>
                                          <p:attrName>style.visibility</p:attrName>
                                        </p:attrNameLst>
                                      </p:cBhvr>
                                      <p:to>
                                        <p:strVal val="visible"/>
                                      </p:to>
                                    </p:set>
                                    <p:anim calcmode="lin" valueType="num">
                                      <p:cBhvr additive="base">
                                        <p:cTn id="7" dur="500" fill="hold"/>
                                        <p:tgtEl>
                                          <p:spTgt spid="164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0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6409">
                                            <p:txEl>
                                              <p:pRg st="2" end="2"/>
                                            </p:txEl>
                                          </p:spTgt>
                                        </p:tgtEl>
                                        <p:attrNameLst>
                                          <p:attrName>style.visibility</p:attrName>
                                        </p:attrNameLst>
                                      </p:cBhvr>
                                      <p:to>
                                        <p:strVal val="visible"/>
                                      </p:to>
                                    </p:set>
                                    <p:anim calcmode="lin" valueType="num">
                                      <p:cBhvr additive="base">
                                        <p:cTn id="13" dur="500" fill="hold"/>
                                        <p:tgtEl>
                                          <p:spTgt spid="1640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40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409">
                                            <p:txEl>
                                              <p:pRg st="3" end="3"/>
                                            </p:txEl>
                                          </p:spTgt>
                                        </p:tgtEl>
                                        <p:attrNameLst>
                                          <p:attrName>style.visibility</p:attrName>
                                        </p:attrNameLst>
                                      </p:cBhvr>
                                      <p:to>
                                        <p:strVal val="visible"/>
                                      </p:to>
                                    </p:set>
                                    <p:anim calcmode="lin" valueType="num">
                                      <p:cBhvr additive="base">
                                        <p:cTn id="19" dur="500" fill="hold"/>
                                        <p:tgtEl>
                                          <p:spTgt spid="1640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0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6409">
                                            <p:txEl>
                                              <p:pRg st="4" end="4"/>
                                            </p:txEl>
                                          </p:spTgt>
                                        </p:tgtEl>
                                        <p:attrNameLst>
                                          <p:attrName>style.visibility</p:attrName>
                                        </p:attrNameLst>
                                      </p:cBhvr>
                                      <p:to>
                                        <p:strVal val="visible"/>
                                      </p:to>
                                    </p:set>
                                    <p:anim calcmode="lin" valueType="num">
                                      <p:cBhvr additive="base">
                                        <p:cTn id="25" dur="500" fill="hold"/>
                                        <p:tgtEl>
                                          <p:spTgt spid="1640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40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6409">
                                            <p:txEl>
                                              <p:pRg st="5" end="5"/>
                                            </p:txEl>
                                          </p:spTgt>
                                        </p:tgtEl>
                                        <p:attrNameLst>
                                          <p:attrName>style.visibility</p:attrName>
                                        </p:attrNameLst>
                                      </p:cBhvr>
                                      <p:to>
                                        <p:strVal val="visible"/>
                                      </p:to>
                                    </p:set>
                                    <p:anim calcmode="lin" valueType="num">
                                      <p:cBhvr additive="base">
                                        <p:cTn id="31" dur="500" fill="hold"/>
                                        <p:tgtEl>
                                          <p:spTgt spid="1640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40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9" grpId="0" build="p" bldLvl="5"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Plant Tissue</a:t>
            </a:r>
          </a:p>
        </p:txBody>
      </p:sp>
      <p:sp>
        <p:nvSpPr>
          <p:cNvPr id="34819" name="Content Placeholder 2"/>
          <p:cNvSpPr>
            <a:spLocks noGrp="1"/>
          </p:cNvSpPr>
          <p:nvPr>
            <p:ph idx="1"/>
          </p:nvPr>
        </p:nvSpPr>
        <p:spPr/>
        <p:txBody>
          <a:bodyPr/>
          <a:lstStyle/>
          <a:p>
            <a:r>
              <a:rPr lang="en-US" smtClean="0"/>
              <a:t>Plants are made of different types of tissues</a:t>
            </a:r>
          </a:p>
          <a:p>
            <a:endParaRPr lang="en-US" smtClean="0"/>
          </a:p>
          <a:p>
            <a:r>
              <a:rPr lang="en-US" smtClean="0"/>
              <a:t>Each tissue has a specific ‘job’ to do for the plant</a:t>
            </a:r>
          </a:p>
        </p:txBody>
      </p:sp>
      <p:sp>
        <p:nvSpPr>
          <p:cNvPr id="4" name="Slide Number Placeholder 3"/>
          <p:cNvSpPr>
            <a:spLocks noGrp="1"/>
          </p:cNvSpPr>
          <p:nvPr>
            <p:ph type="sldNum" sz="quarter" idx="10"/>
          </p:nvPr>
        </p:nvSpPr>
        <p:spPr/>
        <p:txBody>
          <a:bodyPr/>
          <a:lstStyle/>
          <a:p>
            <a:pPr>
              <a:defRPr/>
            </a:pPr>
            <a:fld id="{AB995244-A9D2-4E52-99CE-F399F533F472}" type="slidenum">
              <a:rPr lang="en-US" smtClean="0"/>
              <a:pPr>
                <a:defRPr/>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6866" name="Group 23"/>
          <p:cNvGrpSpPr>
            <a:grpSpLocks/>
          </p:cNvGrpSpPr>
          <p:nvPr/>
        </p:nvGrpSpPr>
        <p:grpSpPr bwMode="auto">
          <a:xfrm>
            <a:off x="0" y="-12700"/>
            <a:ext cx="1511300" cy="9758363"/>
            <a:chOff x="0" y="0"/>
            <a:chExt cx="952" cy="6147"/>
          </a:xfrm>
        </p:grpSpPr>
        <p:grpSp>
          <p:nvGrpSpPr>
            <p:cNvPr id="36871" name="Group 20"/>
            <p:cNvGrpSpPr>
              <a:grpSpLocks/>
            </p:cNvGrpSpPr>
            <p:nvPr/>
          </p:nvGrpSpPr>
          <p:grpSpPr bwMode="auto">
            <a:xfrm rot="16200000" flipH="1">
              <a:off x="-2587" y="2624"/>
              <a:ext cx="6147" cy="899"/>
              <a:chOff x="0" y="0"/>
              <a:chExt cx="6147" cy="899"/>
            </a:xfrm>
          </p:grpSpPr>
          <p:sp>
            <p:nvSpPr>
              <p:cNvPr id="36874"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75"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76"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77"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6878"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79"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80"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81"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82"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83"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6884"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85"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86"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87"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88"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89"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6890"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91"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92"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6872"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6873"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9960" name="Rectangle 24"/>
          <p:cNvSpPr>
            <a:spLocks noGrp="1" noChangeArrowheads="1"/>
          </p:cNvSpPr>
          <p:nvPr>
            <p:ph type="title"/>
          </p:nvPr>
        </p:nvSpPr>
        <p:spPr/>
        <p:txBody>
          <a:bodyPr rIns="166398"/>
          <a:lstStyle/>
          <a:p>
            <a:pPr marL="57150" indent="0" eaLnBrk="1" hangingPunct="1">
              <a:defRPr/>
            </a:pPr>
            <a:r>
              <a:rPr lang="en-US" sz="5600" u="sng" dirty="0" smtClean="0">
                <a:solidFill>
                  <a:schemeClr val="tx1"/>
                </a:solidFill>
                <a:effectLst>
                  <a:outerShdw blurRad="38100" dist="38100" dir="2700000" algn="tl">
                    <a:srgbClr val="C0C0C0"/>
                  </a:outerShdw>
                </a:effectLst>
                <a:latin typeface="Times New Roman Bold" charset="0"/>
                <a:cs typeface="Times New Roman Bold" charset="0"/>
                <a:sym typeface="Times New Roman Bold" charset="0"/>
              </a:rPr>
              <a:t>Epidermis</a:t>
            </a:r>
            <a:endParaRPr lang="en-US" sz="5600" u="sng" dirty="0" smtClean="0">
              <a:solidFill>
                <a:schemeClr val="tx1"/>
              </a:solidFill>
              <a:effectLst>
                <a:outerShdw blurRad="38100" dist="38100" dir="2700000" algn="tl">
                  <a:srgbClr val="C0C0C0"/>
                </a:outerShdw>
              </a:effectLst>
              <a:latin typeface="Times New Roman Bold" charset="0"/>
              <a:ea typeface="ヒラギノ明朝 ProN W6" charset="0"/>
              <a:cs typeface="ヒラギノ明朝 ProN W6" charset="0"/>
              <a:sym typeface="Times New Roman Bold" charset="0"/>
            </a:endParaRPr>
          </a:p>
        </p:txBody>
      </p:sp>
      <p:sp>
        <p:nvSpPr>
          <p:cNvPr id="39961" name="Rectangle 25"/>
          <p:cNvSpPr>
            <a:spLocks noChangeArrowheads="1"/>
          </p:cNvSpPr>
          <p:nvPr>
            <p:ph type="body" idx="1"/>
          </p:nvPr>
        </p:nvSpPr>
        <p:spPr>
          <a:xfrm>
            <a:off x="1617663" y="2806700"/>
            <a:ext cx="5422900" cy="6934200"/>
          </a:xfrm>
        </p:spPr>
        <p:txBody>
          <a:bodyPr rIns="166398"/>
          <a:lstStyle/>
          <a:p>
            <a:pPr eaLnBrk="1" hangingPunct="1"/>
            <a:r>
              <a:rPr lang="en-US" sz="3800" smtClean="0"/>
              <a:t>is the outer layer of cells</a:t>
            </a:r>
          </a:p>
          <a:p>
            <a:pPr eaLnBrk="1" hangingPunct="1"/>
            <a:r>
              <a:rPr lang="en-US" sz="3800" smtClean="0"/>
              <a:t> </a:t>
            </a:r>
            <a:r>
              <a:rPr lang="en-US" smtClean="0"/>
              <a:t> </a:t>
            </a:r>
          </a:p>
        </p:txBody>
      </p:sp>
      <p:pic>
        <p:nvPicPr>
          <p:cNvPr id="36869"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0" y="3149600"/>
            <a:ext cx="43053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3687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0" y="6718300"/>
            <a:ext cx="76327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9961">
                                            <p:txEl>
                                              <p:pRg st="0" end="0"/>
                                            </p:txEl>
                                          </p:spTgt>
                                        </p:tgtEl>
                                        <p:attrNameLst>
                                          <p:attrName>style.visibility</p:attrName>
                                        </p:attrNameLst>
                                      </p:cBhvr>
                                      <p:to>
                                        <p:strVal val="visible"/>
                                      </p:to>
                                    </p:set>
                                    <p:anim calcmode="lin" valueType="num">
                                      <p:cBhvr additive="base">
                                        <p:cTn id="7" dur="500" fill="hold"/>
                                        <p:tgtEl>
                                          <p:spTgt spid="399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6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9961">
                                            <p:txEl>
                                              <p:pRg st="1" end="1"/>
                                            </p:txEl>
                                          </p:spTgt>
                                        </p:tgtEl>
                                        <p:attrNameLst>
                                          <p:attrName>style.visibility</p:attrName>
                                        </p:attrNameLst>
                                      </p:cBhvr>
                                      <p:to>
                                        <p:strVal val="visible"/>
                                      </p:to>
                                    </p:set>
                                    <p:anim calcmode="lin" valueType="num">
                                      <p:cBhvr additive="base">
                                        <p:cTn id="13" dur="500" fill="hold"/>
                                        <p:tgtEl>
                                          <p:spTgt spid="3996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6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1"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pPr>
              <a:defRPr/>
            </a:pPr>
            <a:fld id="{F64201DE-0537-4F82-8939-68F42B285B1C}" type="slidenum">
              <a:rPr lang="en-US"/>
              <a:pPr>
                <a:defRPr/>
              </a:pPr>
              <a:t>12</a:t>
            </a:fld>
            <a:endParaRPr lang="en-US"/>
          </a:p>
        </p:txBody>
      </p:sp>
      <p:grpSp>
        <p:nvGrpSpPr>
          <p:cNvPr id="37891" name="Group 23"/>
          <p:cNvGrpSpPr>
            <a:grpSpLocks/>
          </p:cNvGrpSpPr>
          <p:nvPr/>
        </p:nvGrpSpPr>
        <p:grpSpPr bwMode="auto">
          <a:xfrm>
            <a:off x="0" y="-12700"/>
            <a:ext cx="1511300" cy="9758363"/>
            <a:chOff x="0" y="0"/>
            <a:chExt cx="952" cy="6147"/>
          </a:xfrm>
        </p:grpSpPr>
        <p:grpSp>
          <p:nvGrpSpPr>
            <p:cNvPr id="37898" name="Group 20"/>
            <p:cNvGrpSpPr>
              <a:grpSpLocks/>
            </p:cNvGrpSpPr>
            <p:nvPr/>
          </p:nvGrpSpPr>
          <p:grpSpPr bwMode="auto">
            <a:xfrm rot="16200000" flipH="1">
              <a:off x="-2587" y="2624"/>
              <a:ext cx="6147" cy="899"/>
              <a:chOff x="0" y="0"/>
              <a:chExt cx="6147" cy="899"/>
            </a:xfrm>
          </p:grpSpPr>
          <p:sp>
            <p:nvSpPr>
              <p:cNvPr id="37901"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02"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03"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04"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7905"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06"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07"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08"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09"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10"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7911"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12"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13"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14"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15"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16"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7917"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18"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19"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7899"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7900"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7892" name="Rectangle 24"/>
          <p:cNvSpPr>
            <a:spLocks noChangeArrowheads="1"/>
          </p:cNvSpPr>
          <p:nvPr>
            <p:ph type="title"/>
          </p:nvPr>
        </p:nvSpPr>
        <p:spPr/>
        <p:txBody>
          <a:bodyPr rIns="166398"/>
          <a:lstStyle/>
          <a:p>
            <a:pPr marL="57150" indent="0" eaLnBrk="1" hangingPunct="1"/>
            <a:r>
              <a:rPr lang="en-US" smtClean="0"/>
              <a:t>CUTICLE</a:t>
            </a:r>
          </a:p>
        </p:txBody>
      </p:sp>
      <p:sp>
        <p:nvSpPr>
          <p:cNvPr id="37893" name="Rectangle 25"/>
          <p:cNvSpPr>
            <a:spLocks noChangeArrowheads="1"/>
          </p:cNvSpPr>
          <p:nvPr>
            <p:ph type="body" idx="1"/>
          </p:nvPr>
        </p:nvSpPr>
        <p:spPr/>
        <p:txBody>
          <a:bodyPr rIns="166398"/>
          <a:lstStyle/>
          <a:p>
            <a:pPr eaLnBrk="1" hangingPunct="1"/>
            <a:r>
              <a:rPr lang="en-US" smtClean="0"/>
              <a:t>The dermal tissue can produce a waxy substance to protect the plant called a cuticle.</a:t>
            </a:r>
          </a:p>
        </p:txBody>
      </p:sp>
      <p:sp>
        <p:nvSpPr>
          <p:cNvPr id="37894" name="Text Box 26"/>
          <p:cNvSpPr txBox="1">
            <a:spLocks noChangeArrowheads="1"/>
          </p:cNvSpPr>
          <p:nvPr/>
        </p:nvSpPr>
        <p:spPr bwMode="auto">
          <a:xfrm>
            <a:off x="11139488" y="889000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lstStyle>
            <a:lvl1pPr eaLnBrk="0" hangingPunct="0">
              <a:defRPr sz="4000">
                <a:solidFill>
                  <a:srgbClr val="727272"/>
                </a:solidFill>
                <a:latin typeface="Futura" charset="0"/>
                <a:ea typeface="ヒラギノ角ゴ ProN W3" charset="0"/>
                <a:cs typeface="ヒラギノ角ゴ ProN W3" charset="0"/>
                <a:sym typeface="Futura" charset="0"/>
              </a:defRPr>
            </a:lvl1pPr>
            <a:lvl2pPr marL="742950" indent="-285750" eaLnBrk="0" hangingPunct="0">
              <a:defRPr sz="4000">
                <a:solidFill>
                  <a:srgbClr val="727272"/>
                </a:solidFill>
                <a:latin typeface="Futura" charset="0"/>
                <a:ea typeface="ヒラギノ角ゴ ProN W3" charset="0"/>
                <a:cs typeface="ヒラギノ角ゴ ProN W3" charset="0"/>
                <a:sym typeface="Futura" charset="0"/>
              </a:defRPr>
            </a:lvl2pPr>
            <a:lvl3pPr marL="1143000" indent="-228600" eaLnBrk="0" hangingPunct="0">
              <a:defRPr sz="4000">
                <a:solidFill>
                  <a:srgbClr val="727272"/>
                </a:solidFill>
                <a:latin typeface="Futura" charset="0"/>
                <a:ea typeface="ヒラギノ角ゴ ProN W3" charset="0"/>
                <a:cs typeface="ヒラギノ角ゴ ProN W3" charset="0"/>
                <a:sym typeface="Futura" charset="0"/>
              </a:defRPr>
            </a:lvl3pPr>
            <a:lvl4pPr marL="1600200" indent="-228600" eaLnBrk="0" hangingPunct="0">
              <a:defRPr sz="4000">
                <a:solidFill>
                  <a:srgbClr val="727272"/>
                </a:solidFill>
                <a:latin typeface="Futura" charset="0"/>
                <a:ea typeface="ヒラギノ角ゴ ProN W3" charset="0"/>
                <a:cs typeface="ヒラギノ角ゴ ProN W3" charset="0"/>
                <a:sym typeface="Futura" charset="0"/>
              </a:defRPr>
            </a:lvl4pPr>
            <a:lvl5pPr marL="2057400" indent="-228600" eaLnBrk="0" hangingPunct="0">
              <a:defRPr sz="4000">
                <a:solidFill>
                  <a:srgbClr val="727272"/>
                </a:solidFill>
                <a:latin typeface="Futura" charset="0"/>
                <a:ea typeface="ヒラギノ角ゴ ProN W3" charset="0"/>
                <a:cs typeface="ヒラギノ角ゴ ProN W3" charset="0"/>
                <a:sym typeface="Futura" charset="0"/>
              </a:defRPr>
            </a:lvl5pPr>
            <a:lvl6pPr marL="25146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6pPr>
            <a:lvl7pPr marL="29718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7pPr>
            <a:lvl8pPr marL="34290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8pPr>
            <a:lvl9pPr marL="38862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9pPr>
          </a:lstStyle>
          <a:p>
            <a:pPr eaLnBrk="1" hangingPunct="1"/>
            <a:fld id="{C6A47124-D122-4984-AAA6-59CDBED90250}" type="slidenum">
              <a:rPr lang="en-US" sz="1800">
                <a:solidFill>
                  <a:schemeClr val="tx1"/>
                </a:solidFill>
                <a:latin typeface="Arial" charset="0"/>
                <a:cs typeface="Arial" charset="0"/>
                <a:sym typeface="Arial" charset="0"/>
              </a:rPr>
              <a:pPr eaLnBrk="1" hangingPunct="1"/>
              <a:t>12</a:t>
            </a:fld>
            <a:endParaRPr lang="en-US" sz="1800">
              <a:solidFill>
                <a:schemeClr val="tx1"/>
              </a:solidFill>
              <a:latin typeface="Arial" charset="0"/>
              <a:cs typeface="Arial" charset="0"/>
              <a:sym typeface="Arial" charset="0"/>
            </a:endParaRPr>
          </a:p>
        </p:txBody>
      </p:sp>
      <p:pic>
        <p:nvPicPr>
          <p:cNvPr id="37895"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156200"/>
            <a:ext cx="4475163"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37896"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800" y="241300"/>
            <a:ext cx="38735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37897"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0" y="5394325"/>
            <a:ext cx="6096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0"/>
          </p:nvPr>
        </p:nvSpPr>
        <p:spPr/>
        <p:txBody>
          <a:bodyPr/>
          <a:lstStyle/>
          <a:p>
            <a:pPr>
              <a:defRPr/>
            </a:pPr>
            <a:fld id="{F32A5713-3983-40E9-ABBF-3793D6BA4F7A}" type="slidenum">
              <a:rPr lang="en-US"/>
              <a:pPr>
                <a:defRPr/>
              </a:pPr>
              <a:t>13</a:t>
            </a:fld>
            <a:endParaRPr lang="en-US"/>
          </a:p>
        </p:txBody>
      </p:sp>
      <p:grpSp>
        <p:nvGrpSpPr>
          <p:cNvPr id="38915" name="Group 23"/>
          <p:cNvGrpSpPr>
            <a:grpSpLocks/>
          </p:cNvGrpSpPr>
          <p:nvPr/>
        </p:nvGrpSpPr>
        <p:grpSpPr bwMode="auto">
          <a:xfrm>
            <a:off x="0" y="-12700"/>
            <a:ext cx="1511300" cy="9758363"/>
            <a:chOff x="0" y="0"/>
            <a:chExt cx="952" cy="6147"/>
          </a:xfrm>
        </p:grpSpPr>
        <p:grpSp>
          <p:nvGrpSpPr>
            <p:cNvPr id="38919" name="Group 20"/>
            <p:cNvGrpSpPr>
              <a:grpSpLocks/>
            </p:cNvGrpSpPr>
            <p:nvPr/>
          </p:nvGrpSpPr>
          <p:grpSpPr bwMode="auto">
            <a:xfrm rot="16200000" flipH="1">
              <a:off x="-2587" y="2624"/>
              <a:ext cx="6147" cy="899"/>
              <a:chOff x="0" y="0"/>
              <a:chExt cx="6147" cy="899"/>
            </a:xfrm>
          </p:grpSpPr>
          <p:sp>
            <p:nvSpPr>
              <p:cNvPr id="38922"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3"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4"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5"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8926"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7"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8"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9"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30"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31"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8932"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33"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34"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35"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36"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37"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8938"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39"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40"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8920"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8921"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8916" name="Rectangle 24"/>
          <p:cNvSpPr>
            <a:spLocks noChangeArrowheads="1"/>
          </p:cNvSpPr>
          <p:nvPr>
            <p:ph type="title"/>
          </p:nvPr>
        </p:nvSpPr>
        <p:spPr>
          <a:xfrm>
            <a:off x="1490663" y="114300"/>
            <a:ext cx="11226800" cy="2705100"/>
          </a:xfrm>
        </p:spPr>
        <p:txBody>
          <a:bodyPr rIns="166398"/>
          <a:lstStyle/>
          <a:p>
            <a:pPr marL="57150" indent="0" eaLnBrk="1" hangingPunct="1"/>
            <a:r>
              <a:rPr lang="en-US" smtClean="0"/>
              <a:t>Stomata</a:t>
            </a:r>
          </a:p>
        </p:txBody>
      </p:sp>
      <p:sp>
        <p:nvSpPr>
          <p:cNvPr id="38917" name="Rectangle 25"/>
          <p:cNvSpPr>
            <a:spLocks noChangeArrowheads="1"/>
          </p:cNvSpPr>
          <p:nvPr>
            <p:ph type="body" idx="1"/>
          </p:nvPr>
        </p:nvSpPr>
        <p:spPr>
          <a:xfrm>
            <a:off x="1427163" y="1866900"/>
            <a:ext cx="11049000" cy="6934200"/>
          </a:xfrm>
        </p:spPr>
        <p:txBody>
          <a:bodyPr rIns="166398"/>
          <a:lstStyle/>
          <a:p>
            <a:pPr eaLnBrk="1" hangingPunct="1"/>
            <a:r>
              <a:rPr lang="en-US" smtClean="0"/>
              <a:t>The dermal tissue can also have specialized cells called stomata. They allow for gas exchange (in and out of cell to atmosphere)and are very important for photosynthesis. Guard cells open and close the stomata.</a:t>
            </a:r>
          </a:p>
          <a:p>
            <a:pPr eaLnBrk="1" hangingPunct="1"/>
            <a:endParaRPr lang="en-US" smtClean="0"/>
          </a:p>
        </p:txBody>
      </p:sp>
      <p:pic>
        <p:nvPicPr>
          <p:cNvPr id="38918"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763" y="5422900"/>
            <a:ext cx="50800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1986" name="Group 23"/>
          <p:cNvGrpSpPr>
            <a:grpSpLocks/>
          </p:cNvGrpSpPr>
          <p:nvPr/>
        </p:nvGrpSpPr>
        <p:grpSpPr bwMode="auto">
          <a:xfrm>
            <a:off x="0" y="-12700"/>
            <a:ext cx="1511300" cy="9758363"/>
            <a:chOff x="0" y="0"/>
            <a:chExt cx="952" cy="6147"/>
          </a:xfrm>
        </p:grpSpPr>
        <p:grpSp>
          <p:nvGrpSpPr>
            <p:cNvPr id="41991" name="Group 20"/>
            <p:cNvGrpSpPr>
              <a:grpSpLocks/>
            </p:cNvGrpSpPr>
            <p:nvPr/>
          </p:nvGrpSpPr>
          <p:grpSpPr bwMode="auto">
            <a:xfrm rot="16200000" flipH="1">
              <a:off x="-2587" y="2624"/>
              <a:ext cx="6147" cy="899"/>
              <a:chOff x="0" y="0"/>
              <a:chExt cx="6147" cy="899"/>
            </a:xfrm>
          </p:grpSpPr>
          <p:sp>
            <p:nvSpPr>
              <p:cNvPr id="41994"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95"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96"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97"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41998"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99"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2000"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2001"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2002"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2003"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42004"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2005"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2006"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2007"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2008"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2009"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42010"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2011"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2012"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41992"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1993"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45080" name="Rectangle 24"/>
          <p:cNvSpPr>
            <a:spLocks noGrp="1" noChangeArrowheads="1"/>
          </p:cNvSpPr>
          <p:nvPr>
            <p:ph type="title"/>
          </p:nvPr>
        </p:nvSpPr>
        <p:spPr/>
        <p:txBody>
          <a:bodyPr rIns="166398"/>
          <a:lstStyle/>
          <a:p>
            <a:pPr marL="57150" indent="0" eaLnBrk="1" hangingPunct="1">
              <a:defRPr/>
            </a:pPr>
            <a:r>
              <a:rPr lang="en-US" sz="5600" u="sng" dirty="0" smtClean="0">
                <a:solidFill>
                  <a:schemeClr val="tx1"/>
                </a:solidFill>
                <a:effectLst>
                  <a:outerShdw blurRad="38100" dist="38100" dir="2700000" algn="tl">
                    <a:srgbClr val="C0C0C0"/>
                  </a:outerShdw>
                </a:effectLst>
                <a:latin typeface="Times New Roman Bold" charset="0"/>
                <a:cs typeface="Times New Roman Bold" charset="0"/>
                <a:sym typeface="Times New Roman Bold" charset="0"/>
              </a:rPr>
              <a:t>Ground Tissue</a:t>
            </a:r>
            <a:endParaRPr lang="en-US" sz="5600" u="sng" dirty="0" smtClean="0">
              <a:solidFill>
                <a:schemeClr val="tx1"/>
              </a:solidFill>
              <a:effectLst>
                <a:outerShdw blurRad="38100" dist="38100" dir="2700000" algn="tl">
                  <a:srgbClr val="C0C0C0"/>
                </a:outerShdw>
              </a:effectLst>
              <a:latin typeface="Times New Roman Bold" charset="0"/>
              <a:ea typeface="ヒラギノ明朝 ProN W6" charset="0"/>
              <a:cs typeface="ヒラギノ明朝 ProN W6" charset="0"/>
              <a:sym typeface="Times New Roman Bold" charset="0"/>
            </a:endParaRPr>
          </a:p>
        </p:txBody>
      </p:sp>
      <p:sp>
        <p:nvSpPr>
          <p:cNvPr id="45081" name="Rectangle 25"/>
          <p:cNvSpPr>
            <a:spLocks noChangeArrowheads="1"/>
          </p:cNvSpPr>
          <p:nvPr>
            <p:ph type="body" idx="1"/>
          </p:nvPr>
        </p:nvSpPr>
        <p:spPr>
          <a:xfrm>
            <a:off x="1668463" y="2819400"/>
            <a:ext cx="5422900" cy="6934200"/>
          </a:xfrm>
        </p:spPr>
        <p:txBody>
          <a:bodyPr rIns="166398"/>
          <a:lstStyle/>
          <a:p>
            <a:pPr eaLnBrk="1" hangingPunct="1"/>
            <a:r>
              <a:rPr lang="en-US" sz="3400" smtClean="0">
                <a:latin typeface="Arial Bold" pitchFamily="34" charset="0"/>
                <a:ea typeface="Arial Bold" pitchFamily="34" charset="0"/>
                <a:cs typeface="Arial Bold" pitchFamily="34" charset="0"/>
                <a:sym typeface="Arial Bold" pitchFamily="34" charset="0"/>
              </a:rPr>
              <a:t>Ground tissue is located beneath the epidermis.</a:t>
            </a:r>
          </a:p>
          <a:p>
            <a:pPr eaLnBrk="1" hangingPunct="1"/>
            <a:endParaRPr lang="en-US" sz="3400" smtClean="0">
              <a:latin typeface="Arial Bold" pitchFamily="34" charset="0"/>
              <a:ea typeface="ヒラギノ角ゴ ProN W6" charset="0"/>
              <a:cs typeface="Arial Bold" pitchFamily="34" charset="0"/>
              <a:sym typeface="Arial Bold" pitchFamily="34" charset="0"/>
            </a:endParaRPr>
          </a:p>
          <a:p>
            <a:pPr eaLnBrk="1" hangingPunct="1"/>
            <a:r>
              <a:rPr lang="en-US" sz="3400" smtClean="0">
                <a:latin typeface="Arial Bold" pitchFamily="34" charset="0"/>
                <a:ea typeface="ヒラギノ角ゴ ProN W6" charset="0"/>
                <a:cs typeface="Arial Bold" pitchFamily="34" charset="0"/>
                <a:sym typeface="Arial Bold" pitchFamily="34" charset="0"/>
              </a:rPr>
              <a:t>In the stem it helps support the plant</a:t>
            </a:r>
            <a:endParaRPr lang="en-US" sz="3400" smtClean="0">
              <a:latin typeface="Arial Bold" pitchFamily="34" charset="0"/>
              <a:ea typeface="ヒラギノ角ゴ ProN W6" charset="0"/>
              <a:cs typeface="ヒラギノ角ゴ ProN W6" charset="0"/>
              <a:sym typeface="Arial Bold" pitchFamily="34" charset="0"/>
            </a:endParaRPr>
          </a:p>
        </p:txBody>
      </p:sp>
      <p:pic>
        <p:nvPicPr>
          <p:cNvPr id="41989"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0" y="2819400"/>
            <a:ext cx="26098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90"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6388100"/>
            <a:ext cx="48768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5081">
                                            <p:txEl>
                                              <p:pRg st="0" end="0"/>
                                            </p:txEl>
                                          </p:spTgt>
                                        </p:tgtEl>
                                        <p:attrNameLst>
                                          <p:attrName>style.visibility</p:attrName>
                                        </p:attrNameLst>
                                      </p:cBhvr>
                                      <p:to>
                                        <p:strVal val="visible"/>
                                      </p:to>
                                    </p:set>
                                    <p:anim calcmode="lin" valueType="num">
                                      <p:cBhvr additive="base">
                                        <p:cTn id="7" dur="500" fill="hold"/>
                                        <p:tgtEl>
                                          <p:spTgt spid="450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8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5081">
                                            <p:txEl>
                                              <p:pRg st="2" end="2"/>
                                            </p:txEl>
                                          </p:spTgt>
                                        </p:tgtEl>
                                        <p:attrNameLst>
                                          <p:attrName>style.visibility</p:attrName>
                                        </p:attrNameLst>
                                      </p:cBhvr>
                                      <p:to>
                                        <p:strVal val="visible"/>
                                      </p:to>
                                    </p:set>
                                    <p:anim calcmode="lin" valueType="num">
                                      <p:cBhvr additive="base">
                                        <p:cTn id="13" dur="500" fill="hold"/>
                                        <p:tgtEl>
                                          <p:spTgt spid="4508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8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1" grpId="0"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0"/>
          </p:nvPr>
        </p:nvSpPr>
        <p:spPr/>
        <p:txBody>
          <a:bodyPr/>
          <a:lstStyle/>
          <a:p>
            <a:pPr>
              <a:defRPr/>
            </a:pPr>
            <a:fld id="{B470920B-7975-401B-9A94-1D7734875F77}" type="slidenum">
              <a:rPr lang="en-US"/>
              <a:pPr>
                <a:defRPr/>
              </a:pPr>
              <a:t>15</a:t>
            </a:fld>
            <a:endParaRPr lang="en-US"/>
          </a:p>
        </p:txBody>
      </p:sp>
      <p:grpSp>
        <p:nvGrpSpPr>
          <p:cNvPr id="44035" name="Group 23"/>
          <p:cNvGrpSpPr>
            <a:grpSpLocks/>
          </p:cNvGrpSpPr>
          <p:nvPr/>
        </p:nvGrpSpPr>
        <p:grpSpPr bwMode="auto">
          <a:xfrm>
            <a:off x="0" y="-12700"/>
            <a:ext cx="1511300" cy="9758363"/>
            <a:chOff x="0" y="0"/>
            <a:chExt cx="952" cy="6147"/>
          </a:xfrm>
        </p:grpSpPr>
        <p:grpSp>
          <p:nvGrpSpPr>
            <p:cNvPr id="44039" name="Group 20"/>
            <p:cNvGrpSpPr>
              <a:grpSpLocks/>
            </p:cNvGrpSpPr>
            <p:nvPr/>
          </p:nvGrpSpPr>
          <p:grpSpPr bwMode="auto">
            <a:xfrm rot="16200000" flipH="1">
              <a:off x="-2587" y="2624"/>
              <a:ext cx="6147" cy="899"/>
              <a:chOff x="0" y="0"/>
              <a:chExt cx="6147" cy="899"/>
            </a:xfrm>
          </p:grpSpPr>
          <p:sp>
            <p:nvSpPr>
              <p:cNvPr id="44042"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43"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44"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45"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44046"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47"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48"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49"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50"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51"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44052"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53"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54"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55"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56"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57"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44058"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59"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60"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44040"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4041"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44036" name="Rectangle 24"/>
          <p:cNvSpPr>
            <a:spLocks noChangeArrowheads="1"/>
          </p:cNvSpPr>
          <p:nvPr>
            <p:ph type="title"/>
          </p:nvPr>
        </p:nvSpPr>
        <p:spPr/>
        <p:txBody>
          <a:bodyPr rIns="166398"/>
          <a:lstStyle/>
          <a:p>
            <a:pPr marL="57150" indent="0" eaLnBrk="1" hangingPunct="1"/>
            <a:r>
              <a:rPr lang="en-US" smtClean="0"/>
              <a:t>Ground Tissue</a:t>
            </a:r>
          </a:p>
        </p:txBody>
      </p:sp>
      <p:sp>
        <p:nvSpPr>
          <p:cNvPr id="44037" name="Rectangle 25"/>
          <p:cNvSpPr>
            <a:spLocks noChangeArrowheads="1"/>
          </p:cNvSpPr>
          <p:nvPr>
            <p:ph type="body" idx="1"/>
          </p:nvPr>
        </p:nvSpPr>
        <p:spPr>
          <a:xfrm>
            <a:off x="1414463" y="2819400"/>
            <a:ext cx="11049000" cy="6934200"/>
          </a:xfrm>
        </p:spPr>
        <p:txBody>
          <a:bodyPr rIns="166398"/>
          <a:lstStyle/>
          <a:p>
            <a:pPr eaLnBrk="1" hangingPunct="1"/>
            <a:r>
              <a:rPr lang="en-US" smtClean="0"/>
              <a:t>There are special ground tissue cells in the leaves of plants that help with photosynthesis</a:t>
            </a:r>
          </a:p>
        </p:txBody>
      </p:sp>
      <p:sp>
        <p:nvSpPr>
          <p:cNvPr id="44038" name="Text Box 26"/>
          <p:cNvSpPr txBox="1">
            <a:spLocks noChangeArrowheads="1"/>
          </p:cNvSpPr>
          <p:nvPr/>
        </p:nvSpPr>
        <p:spPr bwMode="auto">
          <a:xfrm>
            <a:off x="11139488" y="889000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lstStyle>
            <a:lvl1pPr eaLnBrk="0" hangingPunct="0">
              <a:defRPr sz="4000">
                <a:solidFill>
                  <a:srgbClr val="727272"/>
                </a:solidFill>
                <a:latin typeface="Futura" charset="0"/>
                <a:ea typeface="ヒラギノ角ゴ ProN W3" charset="0"/>
                <a:cs typeface="ヒラギノ角ゴ ProN W3" charset="0"/>
                <a:sym typeface="Futura" charset="0"/>
              </a:defRPr>
            </a:lvl1pPr>
            <a:lvl2pPr marL="742950" indent="-285750" eaLnBrk="0" hangingPunct="0">
              <a:defRPr sz="4000">
                <a:solidFill>
                  <a:srgbClr val="727272"/>
                </a:solidFill>
                <a:latin typeface="Futura" charset="0"/>
                <a:ea typeface="ヒラギノ角ゴ ProN W3" charset="0"/>
                <a:cs typeface="ヒラギノ角ゴ ProN W3" charset="0"/>
                <a:sym typeface="Futura" charset="0"/>
              </a:defRPr>
            </a:lvl2pPr>
            <a:lvl3pPr marL="1143000" indent="-228600" eaLnBrk="0" hangingPunct="0">
              <a:defRPr sz="4000">
                <a:solidFill>
                  <a:srgbClr val="727272"/>
                </a:solidFill>
                <a:latin typeface="Futura" charset="0"/>
                <a:ea typeface="ヒラギノ角ゴ ProN W3" charset="0"/>
                <a:cs typeface="ヒラギノ角ゴ ProN W3" charset="0"/>
                <a:sym typeface="Futura" charset="0"/>
              </a:defRPr>
            </a:lvl3pPr>
            <a:lvl4pPr marL="1600200" indent="-228600" eaLnBrk="0" hangingPunct="0">
              <a:defRPr sz="4000">
                <a:solidFill>
                  <a:srgbClr val="727272"/>
                </a:solidFill>
                <a:latin typeface="Futura" charset="0"/>
                <a:ea typeface="ヒラギノ角ゴ ProN W3" charset="0"/>
                <a:cs typeface="ヒラギノ角ゴ ProN W3" charset="0"/>
                <a:sym typeface="Futura" charset="0"/>
              </a:defRPr>
            </a:lvl4pPr>
            <a:lvl5pPr marL="2057400" indent="-228600" eaLnBrk="0" hangingPunct="0">
              <a:defRPr sz="4000">
                <a:solidFill>
                  <a:srgbClr val="727272"/>
                </a:solidFill>
                <a:latin typeface="Futura" charset="0"/>
                <a:ea typeface="ヒラギノ角ゴ ProN W3" charset="0"/>
                <a:cs typeface="ヒラギノ角ゴ ProN W3" charset="0"/>
                <a:sym typeface="Futura" charset="0"/>
              </a:defRPr>
            </a:lvl5pPr>
            <a:lvl6pPr marL="25146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6pPr>
            <a:lvl7pPr marL="29718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7pPr>
            <a:lvl8pPr marL="34290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8pPr>
            <a:lvl9pPr marL="38862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9pPr>
          </a:lstStyle>
          <a:p>
            <a:pPr eaLnBrk="1" hangingPunct="1"/>
            <a:fld id="{218D0F46-891B-4FFF-AFE9-A312BBAA0409}" type="slidenum">
              <a:rPr lang="en-US" sz="1800">
                <a:solidFill>
                  <a:schemeClr val="tx1"/>
                </a:solidFill>
                <a:latin typeface="Arial" charset="0"/>
                <a:cs typeface="Arial" charset="0"/>
                <a:sym typeface="Arial" charset="0"/>
              </a:rPr>
              <a:pPr eaLnBrk="1" hangingPunct="1"/>
              <a:t>15</a:t>
            </a:fld>
            <a:endParaRPr lang="en-US" sz="1800">
              <a:solidFill>
                <a:schemeClr val="tx1"/>
              </a:solidFill>
              <a:latin typeface="Arial" charset="0"/>
              <a:cs typeface="Arial" charset="0"/>
              <a:sym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0"/>
          </p:nvPr>
        </p:nvSpPr>
        <p:spPr/>
        <p:txBody>
          <a:bodyPr/>
          <a:lstStyle/>
          <a:p>
            <a:pPr>
              <a:defRPr/>
            </a:pPr>
            <a:fld id="{1ACBCD21-1BF6-48CB-AD6C-251D6033D063}" type="slidenum">
              <a:rPr lang="en-US"/>
              <a:pPr>
                <a:defRPr/>
              </a:pPr>
              <a:t>16</a:t>
            </a:fld>
            <a:endParaRPr lang="en-US"/>
          </a:p>
        </p:txBody>
      </p:sp>
      <p:grpSp>
        <p:nvGrpSpPr>
          <p:cNvPr id="45059" name="Group 23"/>
          <p:cNvGrpSpPr>
            <a:grpSpLocks/>
          </p:cNvGrpSpPr>
          <p:nvPr/>
        </p:nvGrpSpPr>
        <p:grpSpPr bwMode="auto">
          <a:xfrm>
            <a:off x="0" y="-12700"/>
            <a:ext cx="1511300" cy="9758363"/>
            <a:chOff x="0" y="0"/>
            <a:chExt cx="952" cy="6147"/>
          </a:xfrm>
        </p:grpSpPr>
        <p:grpSp>
          <p:nvGrpSpPr>
            <p:cNvPr id="45064" name="Group 20"/>
            <p:cNvGrpSpPr>
              <a:grpSpLocks/>
            </p:cNvGrpSpPr>
            <p:nvPr/>
          </p:nvGrpSpPr>
          <p:grpSpPr bwMode="auto">
            <a:xfrm rot="16200000" flipH="1">
              <a:off x="-2587" y="2624"/>
              <a:ext cx="6147" cy="899"/>
              <a:chOff x="0" y="0"/>
              <a:chExt cx="6147" cy="899"/>
            </a:xfrm>
          </p:grpSpPr>
          <p:sp>
            <p:nvSpPr>
              <p:cNvPr id="45067"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68"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69"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70"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45071"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72"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73"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74"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75"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76"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45077"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78"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79"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80"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81"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82"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45083"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84"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85"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45065"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5066"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45060" name="Rectangle 24"/>
          <p:cNvSpPr>
            <a:spLocks noChangeArrowheads="1"/>
          </p:cNvSpPr>
          <p:nvPr>
            <p:ph type="title"/>
          </p:nvPr>
        </p:nvSpPr>
        <p:spPr/>
        <p:txBody>
          <a:bodyPr rIns="166398"/>
          <a:lstStyle/>
          <a:p>
            <a:pPr marL="57150" indent="0" eaLnBrk="1" hangingPunct="1"/>
            <a:r>
              <a:rPr lang="en-US" smtClean="0"/>
              <a:t>Ground Tissue</a:t>
            </a:r>
          </a:p>
        </p:txBody>
      </p:sp>
      <p:sp>
        <p:nvSpPr>
          <p:cNvPr id="45061" name="Rectangle 25"/>
          <p:cNvSpPr>
            <a:spLocks noChangeArrowheads="1"/>
          </p:cNvSpPr>
          <p:nvPr>
            <p:ph type="body" idx="1"/>
          </p:nvPr>
        </p:nvSpPr>
        <p:spPr/>
        <p:txBody>
          <a:bodyPr rIns="166398"/>
          <a:lstStyle/>
          <a:p>
            <a:pPr eaLnBrk="1" hangingPunct="1"/>
            <a:endParaRPr lang="en-US" smtClean="0"/>
          </a:p>
        </p:txBody>
      </p:sp>
      <p:sp>
        <p:nvSpPr>
          <p:cNvPr id="45062" name="Text Box 26"/>
          <p:cNvSpPr txBox="1">
            <a:spLocks noChangeArrowheads="1"/>
          </p:cNvSpPr>
          <p:nvPr/>
        </p:nvSpPr>
        <p:spPr bwMode="auto">
          <a:xfrm>
            <a:off x="11139488" y="889000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lstStyle>
            <a:lvl1pPr eaLnBrk="0" hangingPunct="0">
              <a:defRPr sz="4000">
                <a:solidFill>
                  <a:srgbClr val="727272"/>
                </a:solidFill>
                <a:latin typeface="Futura" charset="0"/>
                <a:ea typeface="ヒラギノ角ゴ ProN W3" charset="0"/>
                <a:cs typeface="ヒラギノ角ゴ ProN W3" charset="0"/>
                <a:sym typeface="Futura" charset="0"/>
              </a:defRPr>
            </a:lvl1pPr>
            <a:lvl2pPr marL="742950" indent="-285750" eaLnBrk="0" hangingPunct="0">
              <a:defRPr sz="4000">
                <a:solidFill>
                  <a:srgbClr val="727272"/>
                </a:solidFill>
                <a:latin typeface="Futura" charset="0"/>
                <a:ea typeface="ヒラギノ角ゴ ProN W3" charset="0"/>
                <a:cs typeface="ヒラギノ角ゴ ProN W3" charset="0"/>
                <a:sym typeface="Futura" charset="0"/>
              </a:defRPr>
            </a:lvl2pPr>
            <a:lvl3pPr marL="1143000" indent="-228600" eaLnBrk="0" hangingPunct="0">
              <a:defRPr sz="4000">
                <a:solidFill>
                  <a:srgbClr val="727272"/>
                </a:solidFill>
                <a:latin typeface="Futura" charset="0"/>
                <a:ea typeface="ヒラギノ角ゴ ProN W3" charset="0"/>
                <a:cs typeface="ヒラギノ角ゴ ProN W3" charset="0"/>
                <a:sym typeface="Futura" charset="0"/>
              </a:defRPr>
            </a:lvl3pPr>
            <a:lvl4pPr marL="1600200" indent="-228600" eaLnBrk="0" hangingPunct="0">
              <a:defRPr sz="4000">
                <a:solidFill>
                  <a:srgbClr val="727272"/>
                </a:solidFill>
                <a:latin typeface="Futura" charset="0"/>
                <a:ea typeface="ヒラギノ角ゴ ProN W3" charset="0"/>
                <a:cs typeface="ヒラギノ角ゴ ProN W3" charset="0"/>
                <a:sym typeface="Futura" charset="0"/>
              </a:defRPr>
            </a:lvl4pPr>
            <a:lvl5pPr marL="2057400" indent="-228600" eaLnBrk="0" hangingPunct="0">
              <a:defRPr sz="4000">
                <a:solidFill>
                  <a:srgbClr val="727272"/>
                </a:solidFill>
                <a:latin typeface="Futura" charset="0"/>
                <a:ea typeface="ヒラギノ角ゴ ProN W3" charset="0"/>
                <a:cs typeface="ヒラギノ角ゴ ProN W3" charset="0"/>
                <a:sym typeface="Futura" charset="0"/>
              </a:defRPr>
            </a:lvl5pPr>
            <a:lvl6pPr marL="25146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6pPr>
            <a:lvl7pPr marL="29718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7pPr>
            <a:lvl8pPr marL="34290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8pPr>
            <a:lvl9pPr marL="38862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9pPr>
          </a:lstStyle>
          <a:p>
            <a:pPr eaLnBrk="1" hangingPunct="1"/>
            <a:fld id="{7830563C-2FDA-4E31-A6C9-F05F6E0F4FEC}" type="slidenum">
              <a:rPr lang="en-US" sz="1800">
                <a:solidFill>
                  <a:schemeClr val="tx1"/>
                </a:solidFill>
                <a:latin typeface="Arial" charset="0"/>
                <a:cs typeface="Arial" charset="0"/>
                <a:sym typeface="Arial" charset="0"/>
              </a:rPr>
              <a:pPr eaLnBrk="1" hangingPunct="1"/>
              <a:t>16</a:t>
            </a:fld>
            <a:endParaRPr lang="en-US" sz="1800">
              <a:solidFill>
                <a:schemeClr val="tx1"/>
              </a:solidFill>
              <a:latin typeface="Arial" charset="0"/>
              <a:cs typeface="Arial" charset="0"/>
              <a:sym typeface="Arial" charset="0"/>
            </a:endParaRPr>
          </a:p>
        </p:txBody>
      </p:sp>
      <p:pic>
        <p:nvPicPr>
          <p:cNvPr id="45063"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0" y="2768600"/>
            <a:ext cx="8369300"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0"/>
          </p:nvPr>
        </p:nvSpPr>
        <p:spPr/>
        <p:txBody>
          <a:bodyPr/>
          <a:lstStyle/>
          <a:p>
            <a:pPr>
              <a:defRPr/>
            </a:pPr>
            <a:fld id="{08EF88B7-0F24-4EEC-AEB5-95F550D3CA18}" type="slidenum">
              <a:rPr lang="en-US"/>
              <a:pPr>
                <a:defRPr/>
              </a:pPr>
              <a:t>17</a:t>
            </a:fld>
            <a:endParaRPr lang="en-US"/>
          </a:p>
        </p:txBody>
      </p:sp>
      <p:grpSp>
        <p:nvGrpSpPr>
          <p:cNvPr id="46083" name="Group 23"/>
          <p:cNvGrpSpPr>
            <a:grpSpLocks/>
          </p:cNvGrpSpPr>
          <p:nvPr/>
        </p:nvGrpSpPr>
        <p:grpSpPr bwMode="auto">
          <a:xfrm>
            <a:off x="0" y="-12700"/>
            <a:ext cx="1511300" cy="9758363"/>
            <a:chOff x="0" y="0"/>
            <a:chExt cx="952" cy="6147"/>
          </a:xfrm>
        </p:grpSpPr>
        <p:grpSp>
          <p:nvGrpSpPr>
            <p:cNvPr id="46088" name="Group 20"/>
            <p:cNvGrpSpPr>
              <a:grpSpLocks/>
            </p:cNvGrpSpPr>
            <p:nvPr/>
          </p:nvGrpSpPr>
          <p:grpSpPr bwMode="auto">
            <a:xfrm rot="16200000" flipH="1">
              <a:off x="-2587" y="2624"/>
              <a:ext cx="6147" cy="899"/>
              <a:chOff x="0" y="0"/>
              <a:chExt cx="6147" cy="899"/>
            </a:xfrm>
          </p:grpSpPr>
          <p:sp>
            <p:nvSpPr>
              <p:cNvPr id="46091"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2"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3"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4"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46095"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6"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7"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8"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9"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100"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46101"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102"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103"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104"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105"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106"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46107"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108"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109"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46089"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6090"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46084" name="Rectangle 24"/>
          <p:cNvSpPr>
            <a:spLocks noChangeArrowheads="1"/>
          </p:cNvSpPr>
          <p:nvPr>
            <p:ph type="title"/>
          </p:nvPr>
        </p:nvSpPr>
        <p:spPr/>
        <p:txBody>
          <a:bodyPr rIns="166398"/>
          <a:lstStyle/>
          <a:p>
            <a:pPr marL="57150" indent="0" eaLnBrk="1" hangingPunct="1"/>
            <a:endParaRPr lang="en-US" smtClean="0"/>
          </a:p>
        </p:txBody>
      </p:sp>
      <p:sp>
        <p:nvSpPr>
          <p:cNvPr id="46085" name="Rectangle 25"/>
          <p:cNvSpPr>
            <a:spLocks noChangeArrowheads="1"/>
          </p:cNvSpPr>
          <p:nvPr>
            <p:ph type="body" idx="1"/>
          </p:nvPr>
        </p:nvSpPr>
        <p:spPr/>
        <p:txBody>
          <a:bodyPr rIns="166398"/>
          <a:lstStyle/>
          <a:p>
            <a:pPr eaLnBrk="1" hangingPunct="1"/>
            <a:endParaRPr lang="en-US" smtClean="0"/>
          </a:p>
        </p:txBody>
      </p:sp>
      <p:sp>
        <p:nvSpPr>
          <p:cNvPr id="46086" name="Text Box 26"/>
          <p:cNvSpPr txBox="1">
            <a:spLocks noChangeArrowheads="1"/>
          </p:cNvSpPr>
          <p:nvPr/>
        </p:nvSpPr>
        <p:spPr bwMode="auto">
          <a:xfrm>
            <a:off x="11139488" y="889000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lstStyle>
            <a:lvl1pPr eaLnBrk="0" hangingPunct="0">
              <a:defRPr sz="4000">
                <a:solidFill>
                  <a:srgbClr val="727272"/>
                </a:solidFill>
                <a:latin typeface="Futura" charset="0"/>
                <a:ea typeface="ヒラギノ角ゴ ProN W3" charset="0"/>
                <a:cs typeface="ヒラギノ角ゴ ProN W3" charset="0"/>
                <a:sym typeface="Futura" charset="0"/>
              </a:defRPr>
            </a:lvl1pPr>
            <a:lvl2pPr marL="742950" indent="-285750" eaLnBrk="0" hangingPunct="0">
              <a:defRPr sz="4000">
                <a:solidFill>
                  <a:srgbClr val="727272"/>
                </a:solidFill>
                <a:latin typeface="Futura" charset="0"/>
                <a:ea typeface="ヒラギノ角ゴ ProN W3" charset="0"/>
                <a:cs typeface="ヒラギノ角ゴ ProN W3" charset="0"/>
                <a:sym typeface="Futura" charset="0"/>
              </a:defRPr>
            </a:lvl2pPr>
            <a:lvl3pPr marL="1143000" indent="-228600" eaLnBrk="0" hangingPunct="0">
              <a:defRPr sz="4000">
                <a:solidFill>
                  <a:srgbClr val="727272"/>
                </a:solidFill>
                <a:latin typeface="Futura" charset="0"/>
                <a:ea typeface="ヒラギノ角ゴ ProN W3" charset="0"/>
                <a:cs typeface="ヒラギノ角ゴ ProN W3" charset="0"/>
                <a:sym typeface="Futura" charset="0"/>
              </a:defRPr>
            </a:lvl3pPr>
            <a:lvl4pPr marL="1600200" indent="-228600" eaLnBrk="0" hangingPunct="0">
              <a:defRPr sz="4000">
                <a:solidFill>
                  <a:srgbClr val="727272"/>
                </a:solidFill>
                <a:latin typeface="Futura" charset="0"/>
                <a:ea typeface="ヒラギノ角ゴ ProN W3" charset="0"/>
                <a:cs typeface="ヒラギノ角ゴ ProN W3" charset="0"/>
                <a:sym typeface="Futura" charset="0"/>
              </a:defRPr>
            </a:lvl4pPr>
            <a:lvl5pPr marL="2057400" indent="-228600" eaLnBrk="0" hangingPunct="0">
              <a:defRPr sz="4000">
                <a:solidFill>
                  <a:srgbClr val="727272"/>
                </a:solidFill>
                <a:latin typeface="Futura" charset="0"/>
                <a:ea typeface="ヒラギノ角ゴ ProN W3" charset="0"/>
                <a:cs typeface="ヒラギノ角ゴ ProN W3" charset="0"/>
                <a:sym typeface="Futura" charset="0"/>
              </a:defRPr>
            </a:lvl5pPr>
            <a:lvl6pPr marL="25146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6pPr>
            <a:lvl7pPr marL="29718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7pPr>
            <a:lvl8pPr marL="34290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8pPr>
            <a:lvl9pPr marL="38862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9pPr>
          </a:lstStyle>
          <a:p>
            <a:pPr eaLnBrk="1" hangingPunct="1"/>
            <a:fld id="{DC7E36F3-8AB6-4A42-B200-AE89012A33BA}" type="slidenum">
              <a:rPr lang="en-US" sz="1800">
                <a:solidFill>
                  <a:schemeClr val="tx1"/>
                </a:solidFill>
                <a:latin typeface="Arial" charset="0"/>
                <a:cs typeface="Arial" charset="0"/>
                <a:sym typeface="Arial" charset="0"/>
              </a:rPr>
              <a:pPr eaLnBrk="1" hangingPunct="1"/>
              <a:t>17</a:t>
            </a:fld>
            <a:endParaRPr lang="en-US" sz="1800">
              <a:solidFill>
                <a:schemeClr val="tx1"/>
              </a:solidFill>
              <a:latin typeface="Arial" charset="0"/>
              <a:cs typeface="Arial" charset="0"/>
              <a:sym typeface="Arial" charset="0"/>
            </a:endParaRPr>
          </a:p>
        </p:txBody>
      </p:sp>
      <p:pic>
        <p:nvPicPr>
          <p:cNvPr id="46087"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914400"/>
            <a:ext cx="10186988" cy="758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CA" smtClean="0"/>
          </a:p>
        </p:txBody>
      </p:sp>
      <p:sp>
        <p:nvSpPr>
          <p:cNvPr id="47107" name="Content Placeholder 2"/>
          <p:cNvSpPr>
            <a:spLocks noGrp="1"/>
          </p:cNvSpPr>
          <p:nvPr>
            <p:ph idx="1"/>
          </p:nvPr>
        </p:nvSpPr>
        <p:spPr/>
        <p:txBody>
          <a:bodyPr/>
          <a:lstStyle/>
          <a:p>
            <a:r>
              <a:rPr lang="en-CA" smtClean="0"/>
              <a:t>What is the formula for photosynthesis?</a:t>
            </a:r>
          </a:p>
        </p:txBody>
      </p:sp>
      <p:sp>
        <p:nvSpPr>
          <p:cNvPr id="4" name="Slide Number Placeholder 3"/>
          <p:cNvSpPr>
            <a:spLocks noGrp="1"/>
          </p:cNvSpPr>
          <p:nvPr>
            <p:ph type="sldNum" sz="quarter" idx="10"/>
          </p:nvPr>
        </p:nvSpPr>
        <p:spPr/>
        <p:txBody>
          <a:bodyPr/>
          <a:lstStyle/>
          <a:p>
            <a:pPr>
              <a:defRPr/>
            </a:pPr>
            <a:fld id="{EDB1DF07-F566-4165-9D01-84F820E0F9FF}" type="slidenum">
              <a:rPr lang="en-US" smtClean="0"/>
              <a:pPr>
                <a:defRPr/>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CA" smtClean="0"/>
          </a:p>
        </p:txBody>
      </p:sp>
      <p:sp>
        <p:nvSpPr>
          <p:cNvPr id="48131" name="Content Placeholder 2"/>
          <p:cNvSpPr>
            <a:spLocks noGrp="1"/>
          </p:cNvSpPr>
          <p:nvPr>
            <p:ph idx="1"/>
          </p:nvPr>
        </p:nvSpPr>
        <p:spPr/>
        <p:txBody>
          <a:bodyPr/>
          <a:lstStyle/>
          <a:p>
            <a:r>
              <a:rPr lang="en-CA" smtClean="0"/>
              <a:t>How do we get the gas?</a:t>
            </a:r>
          </a:p>
          <a:p>
            <a:r>
              <a:rPr lang="en-CA" smtClean="0"/>
              <a:t>How does the gas leave?</a:t>
            </a:r>
          </a:p>
          <a:p>
            <a:endParaRPr lang="en-CA" smtClean="0"/>
          </a:p>
        </p:txBody>
      </p:sp>
      <p:sp>
        <p:nvSpPr>
          <p:cNvPr id="4" name="Slide Number Placeholder 3"/>
          <p:cNvSpPr>
            <a:spLocks noGrp="1"/>
          </p:cNvSpPr>
          <p:nvPr>
            <p:ph type="sldNum" sz="quarter" idx="10"/>
          </p:nvPr>
        </p:nvSpPr>
        <p:spPr/>
        <p:txBody>
          <a:bodyPr/>
          <a:lstStyle/>
          <a:p>
            <a:pPr>
              <a:defRPr/>
            </a:pPr>
            <a:fld id="{B4F07D1B-4486-45FC-BE59-5987C4D8302A}" type="slidenum">
              <a:rPr lang="en-US" smtClean="0"/>
              <a:pPr>
                <a:defRPr/>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6386" name="Group 23"/>
          <p:cNvGrpSpPr>
            <a:grpSpLocks/>
          </p:cNvGrpSpPr>
          <p:nvPr/>
        </p:nvGrpSpPr>
        <p:grpSpPr bwMode="auto">
          <a:xfrm>
            <a:off x="0" y="-12700"/>
            <a:ext cx="1511300" cy="9758363"/>
            <a:chOff x="0" y="0"/>
            <a:chExt cx="952" cy="6147"/>
          </a:xfrm>
        </p:grpSpPr>
        <p:grpSp>
          <p:nvGrpSpPr>
            <p:cNvPr id="16390" name="Group 20"/>
            <p:cNvGrpSpPr>
              <a:grpSpLocks/>
            </p:cNvGrpSpPr>
            <p:nvPr/>
          </p:nvGrpSpPr>
          <p:grpSpPr bwMode="auto">
            <a:xfrm rot="16200000" flipH="1">
              <a:off x="-2587" y="2624"/>
              <a:ext cx="6147" cy="899"/>
              <a:chOff x="0" y="0"/>
              <a:chExt cx="6147" cy="899"/>
            </a:xfrm>
          </p:grpSpPr>
          <p:sp>
            <p:nvSpPr>
              <p:cNvPr id="16393"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94"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95"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96"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16397"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98"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99"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400"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401"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402"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16403"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404"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405"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406"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407"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408"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16409"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410"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411"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16391"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16392"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17432" name="Rectangle 24"/>
          <p:cNvSpPr>
            <a:spLocks noGrp="1" noChangeArrowheads="1"/>
          </p:cNvSpPr>
          <p:nvPr>
            <p:ph type="title"/>
          </p:nvPr>
        </p:nvSpPr>
        <p:spPr/>
        <p:txBody>
          <a:bodyPr rIns="166398"/>
          <a:lstStyle/>
          <a:p>
            <a:pPr marL="57150" indent="0" eaLnBrk="1" hangingPunct="1">
              <a:defRPr/>
            </a:pPr>
            <a:r>
              <a:rPr lang="en-US" sz="5600" u="sng" smtClean="0">
                <a:solidFill>
                  <a:schemeClr val="tx1"/>
                </a:solidFill>
                <a:effectLst>
                  <a:outerShdw blurRad="38100" dist="38100" dir="2700000" algn="tl">
                    <a:srgbClr val="C0C0C0"/>
                  </a:outerShdw>
                </a:effectLst>
                <a:latin typeface="Times New Roman Bold" charset="0"/>
                <a:cs typeface="Times New Roman Bold" charset="0"/>
                <a:sym typeface="Times New Roman Bold" charset="0"/>
              </a:rPr>
              <a:t>Plants are multicellular organisms</a:t>
            </a:r>
            <a:endParaRPr lang="en-US" sz="5600" u="sng" smtClean="0">
              <a:solidFill>
                <a:schemeClr val="tx1"/>
              </a:solidFill>
              <a:effectLst>
                <a:outerShdw blurRad="38100" dist="38100" dir="2700000" algn="tl">
                  <a:srgbClr val="C0C0C0"/>
                </a:outerShdw>
              </a:effectLst>
              <a:latin typeface="Times New Roman Bold" charset="0"/>
              <a:ea typeface="ヒラギノ明朝 ProN W6" charset="0"/>
              <a:cs typeface="ヒラギノ明朝 ProN W6" charset="0"/>
              <a:sym typeface="Times New Roman Bold" charset="0"/>
            </a:endParaRPr>
          </a:p>
        </p:txBody>
      </p:sp>
      <p:sp>
        <p:nvSpPr>
          <p:cNvPr id="17433" name="Rectangle 25"/>
          <p:cNvSpPr>
            <a:spLocks noChangeArrowheads="1"/>
          </p:cNvSpPr>
          <p:nvPr>
            <p:ph type="body" idx="1"/>
          </p:nvPr>
        </p:nvSpPr>
        <p:spPr>
          <a:xfrm>
            <a:off x="1668463" y="2819400"/>
            <a:ext cx="4102100" cy="6934200"/>
          </a:xfrm>
        </p:spPr>
        <p:txBody>
          <a:bodyPr rIns="166398"/>
          <a:lstStyle/>
          <a:p>
            <a:pPr eaLnBrk="1" hangingPunct="1"/>
            <a:r>
              <a:rPr lang="en-US" sz="3800" smtClean="0">
                <a:latin typeface="Arial Bold" pitchFamily="34" charset="0"/>
                <a:ea typeface="Arial Bold" pitchFamily="34" charset="0"/>
                <a:cs typeface="Arial Bold" pitchFamily="34" charset="0"/>
                <a:sym typeface="Arial Bold" pitchFamily="34" charset="0"/>
              </a:rPr>
              <a:t>Shoot systems include:</a:t>
            </a:r>
            <a:endParaRPr lang="en-US" sz="3800" smtClean="0">
              <a:latin typeface="Arial Bold" pitchFamily="34" charset="0"/>
              <a:ea typeface="ヒラギノ角ゴ ProN W6" charset="0"/>
              <a:cs typeface="ヒラギノ角ゴ ProN W6" charset="0"/>
              <a:sym typeface="Arial Bold" pitchFamily="34" charset="0"/>
            </a:endParaRPr>
          </a:p>
          <a:p>
            <a:pPr marL="782638" lvl="1" eaLnBrk="1" hangingPunct="1">
              <a:buClr>
                <a:srgbClr val="000000"/>
              </a:buClr>
            </a:pPr>
            <a:r>
              <a:rPr lang="en-US" sz="3400" smtClean="0">
                <a:latin typeface="Arial Bold" pitchFamily="34" charset="0"/>
                <a:ea typeface="Arial Bold" pitchFamily="34" charset="0"/>
                <a:cs typeface="Arial Bold" pitchFamily="34" charset="0"/>
                <a:sym typeface="Arial Bold" pitchFamily="34" charset="0"/>
              </a:rPr>
              <a:t>everything that is above ground</a:t>
            </a:r>
            <a:endParaRPr lang="en-US" sz="3400" smtClean="0">
              <a:latin typeface="Arial Bold" pitchFamily="34" charset="0"/>
              <a:ea typeface="ヒラギノ角ゴ ProN W6" charset="0"/>
              <a:cs typeface="ヒラギノ角ゴ ProN W6" charset="0"/>
              <a:sym typeface="Arial Bold" pitchFamily="34" charset="0"/>
            </a:endParaRPr>
          </a:p>
          <a:p>
            <a:pPr marL="782638" lvl="1" eaLnBrk="1" hangingPunct="1">
              <a:buClr>
                <a:srgbClr val="000000"/>
              </a:buClr>
            </a:pPr>
            <a:r>
              <a:rPr lang="en-US" sz="3400" smtClean="0">
                <a:latin typeface="Arial Bold" pitchFamily="34" charset="0"/>
                <a:ea typeface="Arial Bold" pitchFamily="34" charset="0"/>
                <a:cs typeface="Arial Bold" pitchFamily="34" charset="0"/>
                <a:sym typeface="Arial Bold" pitchFamily="34" charset="0"/>
              </a:rPr>
              <a:t>stems, leaves, buds, flowers.</a:t>
            </a:r>
            <a:endParaRPr lang="en-US" sz="3400" smtClean="0">
              <a:latin typeface="Arial Bold" pitchFamily="34" charset="0"/>
              <a:ea typeface="ヒラギノ角ゴ ProN W6" charset="0"/>
              <a:cs typeface="ヒラギノ角ゴ ProN W6" charset="0"/>
              <a:sym typeface="Arial Bold" pitchFamily="34" charset="0"/>
            </a:endParaRPr>
          </a:p>
        </p:txBody>
      </p:sp>
      <p:pic>
        <p:nvPicPr>
          <p:cNvPr id="16389"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850" y="3132138"/>
            <a:ext cx="61849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433">
                                            <p:txEl>
                                              <p:pRg st="0" end="0"/>
                                            </p:txEl>
                                          </p:spTgt>
                                        </p:tgtEl>
                                        <p:attrNameLst>
                                          <p:attrName>style.visibility</p:attrName>
                                        </p:attrNameLst>
                                      </p:cBhvr>
                                      <p:to>
                                        <p:strVal val="visible"/>
                                      </p:to>
                                    </p:set>
                                    <p:anim calcmode="lin" valueType="num">
                                      <p:cBhvr additive="base">
                                        <p:cTn id="7" dur="500" fill="hold"/>
                                        <p:tgtEl>
                                          <p:spTgt spid="174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3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7433">
                                            <p:txEl>
                                              <p:pRg st="1" end="1"/>
                                            </p:txEl>
                                          </p:spTgt>
                                        </p:tgtEl>
                                        <p:attrNameLst>
                                          <p:attrName>style.visibility</p:attrName>
                                        </p:attrNameLst>
                                      </p:cBhvr>
                                      <p:to>
                                        <p:strVal val="visible"/>
                                      </p:to>
                                    </p:set>
                                    <p:anim calcmode="lin" valueType="num">
                                      <p:cBhvr additive="base">
                                        <p:cTn id="13" dur="500" fill="hold"/>
                                        <p:tgtEl>
                                          <p:spTgt spid="174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3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7433">
                                            <p:txEl>
                                              <p:pRg st="2" end="2"/>
                                            </p:txEl>
                                          </p:spTgt>
                                        </p:tgtEl>
                                        <p:attrNameLst>
                                          <p:attrName>style.visibility</p:attrName>
                                        </p:attrNameLst>
                                      </p:cBhvr>
                                      <p:to>
                                        <p:strVal val="visible"/>
                                      </p:to>
                                    </p:set>
                                    <p:anim calcmode="lin" valueType="num">
                                      <p:cBhvr additive="base">
                                        <p:cTn id="19" dur="500" fill="hold"/>
                                        <p:tgtEl>
                                          <p:spTgt spid="1743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3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3" grpId="0" build="p" bldLvl="5"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CA" smtClean="0"/>
          </a:p>
        </p:txBody>
      </p:sp>
      <p:sp>
        <p:nvSpPr>
          <p:cNvPr id="49155" name="Content Placeholder 2"/>
          <p:cNvSpPr>
            <a:spLocks noGrp="1"/>
          </p:cNvSpPr>
          <p:nvPr>
            <p:ph idx="1"/>
          </p:nvPr>
        </p:nvSpPr>
        <p:spPr/>
        <p:txBody>
          <a:bodyPr/>
          <a:lstStyle/>
          <a:p>
            <a:r>
              <a:rPr lang="en-CA" smtClean="0"/>
              <a:t>On your diagram label the movement of gas. </a:t>
            </a:r>
          </a:p>
        </p:txBody>
      </p:sp>
      <p:sp>
        <p:nvSpPr>
          <p:cNvPr id="4" name="Slide Number Placeholder 3"/>
          <p:cNvSpPr>
            <a:spLocks noGrp="1"/>
          </p:cNvSpPr>
          <p:nvPr>
            <p:ph type="sldNum" sz="quarter" idx="10"/>
          </p:nvPr>
        </p:nvSpPr>
        <p:spPr/>
        <p:txBody>
          <a:bodyPr/>
          <a:lstStyle/>
          <a:p>
            <a:pPr>
              <a:defRPr/>
            </a:pPr>
            <a:fld id="{D4D5B16C-8865-43E9-9321-199A2556C318}" type="slidenum">
              <a:rPr lang="en-US" smtClean="0"/>
              <a:pPr>
                <a:defRPr/>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0178" name="Group 23"/>
          <p:cNvGrpSpPr>
            <a:grpSpLocks/>
          </p:cNvGrpSpPr>
          <p:nvPr/>
        </p:nvGrpSpPr>
        <p:grpSpPr bwMode="auto">
          <a:xfrm>
            <a:off x="0" y="-12700"/>
            <a:ext cx="1511300" cy="9758363"/>
            <a:chOff x="0" y="0"/>
            <a:chExt cx="952" cy="6147"/>
          </a:xfrm>
        </p:grpSpPr>
        <p:grpSp>
          <p:nvGrpSpPr>
            <p:cNvPr id="50184" name="Group 20"/>
            <p:cNvGrpSpPr>
              <a:grpSpLocks/>
            </p:cNvGrpSpPr>
            <p:nvPr/>
          </p:nvGrpSpPr>
          <p:grpSpPr bwMode="auto">
            <a:xfrm rot="16200000" flipH="1">
              <a:off x="-2587" y="2624"/>
              <a:ext cx="6147" cy="899"/>
              <a:chOff x="0" y="0"/>
              <a:chExt cx="6147" cy="899"/>
            </a:xfrm>
          </p:grpSpPr>
          <p:sp>
            <p:nvSpPr>
              <p:cNvPr id="50187"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88"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89"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90"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50191"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92"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93"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94"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95"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96"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50197"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98"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99"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202"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50203"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204"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205"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0185"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0186"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0200" name="Rectangle 24"/>
          <p:cNvSpPr>
            <a:spLocks noGrp="1" noChangeArrowheads="1"/>
          </p:cNvSpPr>
          <p:nvPr>
            <p:ph type="title"/>
          </p:nvPr>
        </p:nvSpPr>
        <p:spPr/>
        <p:txBody>
          <a:bodyPr rIns="166398"/>
          <a:lstStyle/>
          <a:p>
            <a:pPr marL="57150" indent="0" eaLnBrk="1" hangingPunct="1">
              <a:defRPr/>
            </a:pPr>
            <a:r>
              <a:rPr lang="en-US" sz="5600" u="sng" dirty="0" smtClean="0">
                <a:solidFill>
                  <a:schemeClr val="tx1"/>
                </a:solidFill>
                <a:effectLst>
                  <a:outerShdw blurRad="38100" dist="38100" dir="2700000" algn="tl">
                    <a:srgbClr val="C0C0C0"/>
                  </a:outerShdw>
                </a:effectLst>
                <a:latin typeface="Times New Roman Bold" charset="0"/>
                <a:cs typeface="Times New Roman Bold" charset="0"/>
                <a:sym typeface="Times New Roman Bold" charset="0"/>
              </a:rPr>
              <a:t>Vascular Tissue</a:t>
            </a:r>
            <a:endParaRPr lang="en-US" sz="5600" u="sng" dirty="0" smtClean="0">
              <a:solidFill>
                <a:schemeClr val="tx1"/>
              </a:solidFill>
              <a:effectLst>
                <a:outerShdw blurRad="38100" dist="38100" dir="2700000" algn="tl">
                  <a:srgbClr val="C0C0C0"/>
                </a:outerShdw>
              </a:effectLst>
              <a:latin typeface="Times New Roman Bold" charset="0"/>
              <a:ea typeface="ヒラギノ明朝 ProN W6" charset="0"/>
              <a:cs typeface="ヒラギノ明朝 ProN W6" charset="0"/>
              <a:sym typeface="Times New Roman Bold" charset="0"/>
            </a:endParaRPr>
          </a:p>
        </p:txBody>
      </p:sp>
      <p:sp>
        <p:nvSpPr>
          <p:cNvPr id="50201" name="Rectangle 25"/>
          <p:cNvSpPr>
            <a:spLocks noChangeArrowheads="1"/>
          </p:cNvSpPr>
          <p:nvPr>
            <p:ph type="body" idx="1"/>
          </p:nvPr>
        </p:nvSpPr>
        <p:spPr>
          <a:xfrm>
            <a:off x="1668463" y="2819400"/>
            <a:ext cx="5422900" cy="6934200"/>
          </a:xfrm>
        </p:spPr>
        <p:txBody>
          <a:bodyPr rIns="166398"/>
          <a:lstStyle/>
          <a:p>
            <a:pPr eaLnBrk="1" hangingPunct="1"/>
            <a:r>
              <a:rPr lang="en-US" sz="3400" smtClean="0">
                <a:latin typeface="Arial Bold" pitchFamily="34" charset="0"/>
                <a:ea typeface="Arial Bold" pitchFamily="34" charset="0"/>
                <a:cs typeface="Arial Bold" pitchFamily="34" charset="0"/>
                <a:sym typeface="Arial Bold" pitchFamily="34" charset="0"/>
              </a:rPr>
              <a:t>Vascular tissue is responsible for moving materials around the plant. </a:t>
            </a:r>
          </a:p>
          <a:p>
            <a:pPr eaLnBrk="1" hangingPunct="1"/>
            <a:endParaRPr lang="en-US" sz="3400" smtClean="0">
              <a:latin typeface="Arial Bold" pitchFamily="34" charset="0"/>
              <a:ea typeface="Arial Bold" pitchFamily="34" charset="0"/>
              <a:cs typeface="Arial Bold" pitchFamily="34" charset="0"/>
              <a:sym typeface="Arial Bold" pitchFamily="34" charset="0"/>
            </a:endParaRPr>
          </a:p>
          <a:p>
            <a:pPr eaLnBrk="1" hangingPunct="1"/>
            <a:r>
              <a:rPr lang="en-US" sz="3400" smtClean="0">
                <a:latin typeface="Arial Bold" pitchFamily="34" charset="0"/>
                <a:ea typeface="Arial Bold" pitchFamily="34" charset="0"/>
                <a:cs typeface="Arial Bold" pitchFamily="34" charset="0"/>
                <a:sym typeface="Arial Bold" pitchFamily="34" charset="0"/>
              </a:rPr>
              <a:t>Xylem primarily transports water</a:t>
            </a:r>
            <a:endParaRPr lang="en-US" sz="3400" smtClean="0">
              <a:latin typeface="Arial Bold" pitchFamily="34" charset="0"/>
              <a:ea typeface="ヒラギノ角ゴ ProN W6" charset="0"/>
              <a:cs typeface="ヒラギノ角ゴ ProN W6" charset="0"/>
              <a:sym typeface="Arial Bold" pitchFamily="34" charset="0"/>
            </a:endParaRPr>
          </a:p>
          <a:p>
            <a:pPr eaLnBrk="1" hangingPunct="1"/>
            <a:r>
              <a:rPr lang="en-US" sz="3400" smtClean="0">
                <a:latin typeface="Arial Bold" pitchFamily="34" charset="0"/>
                <a:ea typeface="Arial Bold" pitchFamily="34" charset="0"/>
                <a:cs typeface="Arial Bold" pitchFamily="34" charset="0"/>
                <a:sym typeface="Arial Bold" pitchFamily="34" charset="0"/>
              </a:rPr>
              <a:t>Phloem primarily transports sugar.</a:t>
            </a:r>
            <a:endParaRPr lang="en-US" sz="3400" smtClean="0">
              <a:latin typeface="Arial Bold" pitchFamily="34" charset="0"/>
              <a:ea typeface="ヒラギノ角ゴ ProN W6" charset="0"/>
              <a:cs typeface="ヒラギノ角ゴ ProN W6" charset="0"/>
              <a:sym typeface="Arial Bold" pitchFamily="34" charset="0"/>
            </a:endParaRPr>
          </a:p>
        </p:txBody>
      </p:sp>
      <p:pic>
        <p:nvPicPr>
          <p:cNvPr id="50181"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438" y="2286000"/>
            <a:ext cx="4251325"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82" name="Rectangle 27"/>
          <p:cNvSpPr>
            <a:spLocks/>
          </p:cNvSpPr>
          <p:nvPr/>
        </p:nvSpPr>
        <p:spPr bwMode="auto">
          <a:xfrm>
            <a:off x="11264900" y="3136900"/>
            <a:ext cx="1536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57799" bIns="0"/>
          <a:lstStyle/>
          <a:p>
            <a:pPr marL="57150" algn="l">
              <a:spcBef>
                <a:spcPts val="1913"/>
              </a:spcBef>
            </a:pPr>
            <a:r>
              <a:rPr lang="en-US" sz="3400">
                <a:solidFill>
                  <a:schemeClr val="tx1"/>
                </a:solidFill>
                <a:latin typeface="Times New Roman" pitchFamily="18" charset="0"/>
                <a:cs typeface="Times New Roman" pitchFamily="18" charset="0"/>
                <a:sym typeface="Times New Roman" pitchFamily="18" charset="0"/>
              </a:rPr>
              <a:t>xylem</a:t>
            </a:r>
          </a:p>
        </p:txBody>
      </p:sp>
      <p:pic>
        <p:nvPicPr>
          <p:cNvPr id="50183" name="Picture 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6616700"/>
            <a:ext cx="488950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20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50201">
                                            <p:txEl>
                                              <p:pRg st="3" end="3"/>
                                            </p:txEl>
                                          </p:spTgt>
                                        </p:tgtEl>
                                        <p:attrNameLst>
                                          <p:attrName>style.visibility</p:attrName>
                                        </p:attrNameLst>
                                      </p:cBhvr>
                                      <p:to>
                                        <p:strVal val="visible"/>
                                      </p:to>
                                    </p:set>
                                    <p:anim calcmode="lin" valueType="num">
                                      <p:cBhvr additive="base">
                                        <p:cTn id="15" dur="500" fill="hold"/>
                                        <p:tgtEl>
                                          <p:spTgt spid="5020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020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1" grpId="0" build="p" bldLvl="5"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p:cNvSpPr>
            <a:spLocks noGrp="1"/>
          </p:cNvSpPr>
          <p:nvPr>
            <p:ph type="sldNum" sz="quarter" idx="10"/>
          </p:nvPr>
        </p:nvSpPr>
        <p:spPr/>
        <p:txBody>
          <a:bodyPr/>
          <a:lstStyle/>
          <a:p>
            <a:pPr>
              <a:defRPr/>
            </a:pPr>
            <a:fld id="{46C6A79A-AB38-46A3-87A0-949C1E4C332B}" type="slidenum">
              <a:rPr lang="en-US"/>
              <a:pPr>
                <a:defRPr/>
              </a:pPr>
              <a:t>22</a:t>
            </a:fld>
            <a:endParaRPr lang="en-US"/>
          </a:p>
        </p:txBody>
      </p:sp>
      <p:grpSp>
        <p:nvGrpSpPr>
          <p:cNvPr id="51203" name="Group 23"/>
          <p:cNvGrpSpPr>
            <a:grpSpLocks/>
          </p:cNvGrpSpPr>
          <p:nvPr/>
        </p:nvGrpSpPr>
        <p:grpSpPr bwMode="auto">
          <a:xfrm>
            <a:off x="0" y="-12700"/>
            <a:ext cx="1511300" cy="9758363"/>
            <a:chOff x="0" y="0"/>
            <a:chExt cx="952" cy="6147"/>
          </a:xfrm>
        </p:grpSpPr>
        <p:grpSp>
          <p:nvGrpSpPr>
            <p:cNvPr id="51209" name="Group 20"/>
            <p:cNvGrpSpPr>
              <a:grpSpLocks/>
            </p:cNvGrpSpPr>
            <p:nvPr/>
          </p:nvGrpSpPr>
          <p:grpSpPr bwMode="auto">
            <a:xfrm rot="16200000" flipH="1">
              <a:off x="-2587" y="2624"/>
              <a:ext cx="6147" cy="899"/>
              <a:chOff x="0" y="0"/>
              <a:chExt cx="6147" cy="899"/>
            </a:xfrm>
          </p:grpSpPr>
          <p:sp>
            <p:nvSpPr>
              <p:cNvPr id="51212"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13"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14"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15"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51216"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17"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18"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19"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20"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21"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51222"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23"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24"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25"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26"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27"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51228"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29"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30"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1210"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1211"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1204" name="Rectangle 24"/>
          <p:cNvSpPr>
            <a:spLocks noChangeArrowheads="1"/>
          </p:cNvSpPr>
          <p:nvPr>
            <p:ph type="title"/>
          </p:nvPr>
        </p:nvSpPr>
        <p:spPr/>
        <p:txBody>
          <a:bodyPr rIns="166398"/>
          <a:lstStyle/>
          <a:p>
            <a:pPr marL="57150" indent="0" eaLnBrk="1" hangingPunct="1"/>
            <a:endParaRPr lang="en-US" smtClean="0"/>
          </a:p>
        </p:txBody>
      </p:sp>
      <p:sp>
        <p:nvSpPr>
          <p:cNvPr id="51205" name="Rectangle 25"/>
          <p:cNvSpPr>
            <a:spLocks noChangeArrowheads="1"/>
          </p:cNvSpPr>
          <p:nvPr>
            <p:ph type="body" idx="1"/>
          </p:nvPr>
        </p:nvSpPr>
        <p:spPr/>
        <p:txBody>
          <a:bodyPr rIns="166398"/>
          <a:lstStyle/>
          <a:p>
            <a:pPr eaLnBrk="1" hangingPunct="1"/>
            <a:endParaRPr lang="en-US" smtClean="0"/>
          </a:p>
        </p:txBody>
      </p:sp>
      <p:sp>
        <p:nvSpPr>
          <p:cNvPr id="51206" name="Text Box 26"/>
          <p:cNvSpPr txBox="1">
            <a:spLocks noChangeArrowheads="1"/>
          </p:cNvSpPr>
          <p:nvPr/>
        </p:nvSpPr>
        <p:spPr bwMode="auto">
          <a:xfrm>
            <a:off x="11139488" y="889000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lstStyle>
            <a:lvl1pPr eaLnBrk="0" hangingPunct="0">
              <a:defRPr sz="4000">
                <a:solidFill>
                  <a:srgbClr val="727272"/>
                </a:solidFill>
                <a:latin typeface="Futura" charset="0"/>
                <a:ea typeface="ヒラギノ角ゴ ProN W3" charset="0"/>
                <a:cs typeface="ヒラギノ角ゴ ProN W3" charset="0"/>
                <a:sym typeface="Futura" charset="0"/>
              </a:defRPr>
            </a:lvl1pPr>
            <a:lvl2pPr marL="742950" indent="-285750" eaLnBrk="0" hangingPunct="0">
              <a:defRPr sz="4000">
                <a:solidFill>
                  <a:srgbClr val="727272"/>
                </a:solidFill>
                <a:latin typeface="Futura" charset="0"/>
                <a:ea typeface="ヒラギノ角ゴ ProN W3" charset="0"/>
                <a:cs typeface="ヒラギノ角ゴ ProN W3" charset="0"/>
                <a:sym typeface="Futura" charset="0"/>
              </a:defRPr>
            </a:lvl2pPr>
            <a:lvl3pPr marL="1143000" indent="-228600" eaLnBrk="0" hangingPunct="0">
              <a:defRPr sz="4000">
                <a:solidFill>
                  <a:srgbClr val="727272"/>
                </a:solidFill>
                <a:latin typeface="Futura" charset="0"/>
                <a:ea typeface="ヒラギノ角ゴ ProN W3" charset="0"/>
                <a:cs typeface="ヒラギノ角ゴ ProN W3" charset="0"/>
                <a:sym typeface="Futura" charset="0"/>
              </a:defRPr>
            </a:lvl3pPr>
            <a:lvl4pPr marL="1600200" indent="-228600" eaLnBrk="0" hangingPunct="0">
              <a:defRPr sz="4000">
                <a:solidFill>
                  <a:srgbClr val="727272"/>
                </a:solidFill>
                <a:latin typeface="Futura" charset="0"/>
                <a:ea typeface="ヒラギノ角ゴ ProN W3" charset="0"/>
                <a:cs typeface="ヒラギノ角ゴ ProN W3" charset="0"/>
                <a:sym typeface="Futura" charset="0"/>
              </a:defRPr>
            </a:lvl4pPr>
            <a:lvl5pPr marL="2057400" indent="-228600" eaLnBrk="0" hangingPunct="0">
              <a:defRPr sz="4000">
                <a:solidFill>
                  <a:srgbClr val="727272"/>
                </a:solidFill>
                <a:latin typeface="Futura" charset="0"/>
                <a:ea typeface="ヒラギノ角ゴ ProN W3" charset="0"/>
                <a:cs typeface="ヒラギノ角ゴ ProN W3" charset="0"/>
                <a:sym typeface="Futura" charset="0"/>
              </a:defRPr>
            </a:lvl5pPr>
            <a:lvl6pPr marL="25146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6pPr>
            <a:lvl7pPr marL="29718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7pPr>
            <a:lvl8pPr marL="34290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8pPr>
            <a:lvl9pPr marL="38862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9pPr>
          </a:lstStyle>
          <a:p>
            <a:pPr eaLnBrk="1" hangingPunct="1"/>
            <a:fld id="{1735ACFC-F789-4064-B1AF-610CA9C94CB3}" type="slidenum">
              <a:rPr lang="en-US" sz="1800">
                <a:solidFill>
                  <a:schemeClr val="tx1"/>
                </a:solidFill>
                <a:latin typeface="Arial" charset="0"/>
                <a:cs typeface="Arial" charset="0"/>
                <a:sym typeface="Arial" charset="0"/>
              </a:rPr>
              <a:pPr eaLnBrk="1" hangingPunct="1"/>
              <a:t>22</a:t>
            </a:fld>
            <a:endParaRPr lang="en-US" sz="1800">
              <a:solidFill>
                <a:schemeClr val="tx1"/>
              </a:solidFill>
              <a:latin typeface="Arial" charset="0"/>
              <a:cs typeface="Arial" charset="0"/>
              <a:sym typeface="Arial" charset="0"/>
            </a:endParaRPr>
          </a:p>
        </p:txBody>
      </p:sp>
      <p:pic>
        <p:nvPicPr>
          <p:cNvPr id="51207"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44613"/>
            <a:ext cx="4013200"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51208"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700" y="2278063"/>
            <a:ext cx="68707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0"/>
          </p:nvPr>
        </p:nvSpPr>
        <p:spPr/>
        <p:txBody>
          <a:bodyPr/>
          <a:lstStyle/>
          <a:p>
            <a:pPr>
              <a:defRPr/>
            </a:pPr>
            <a:fld id="{85948CA5-2153-46B4-A391-047E03CD5AC1}" type="slidenum">
              <a:rPr lang="en-US"/>
              <a:pPr>
                <a:defRPr/>
              </a:pPr>
              <a:t>23</a:t>
            </a:fld>
            <a:endParaRPr lang="en-US"/>
          </a:p>
        </p:txBody>
      </p:sp>
      <p:grpSp>
        <p:nvGrpSpPr>
          <p:cNvPr id="52227" name="Group 23"/>
          <p:cNvGrpSpPr>
            <a:grpSpLocks/>
          </p:cNvGrpSpPr>
          <p:nvPr/>
        </p:nvGrpSpPr>
        <p:grpSpPr bwMode="auto">
          <a:xfrm>
            <a:off x="0" y="-12700"/>
            <a:ext cx="1511300" cy="9758363"/>
            <a:chOff x="0" y="0"/>
            <a:chExt cx="952" cy="6147"/>
          </a:xfrm>
        </p:grpSpPr>
        <p:grpSp>
          <p:nvGrpSpPr>
            <p:cNvPr id="52232" name="Group 20"/>
            <p:cNvGrpSpPr>
              <a:grpSpLocks/>
            </p:cNvGrpSpPr>
            <p:nvPr/>
          </p:nvGrpSpPr>
          <p:grpSpPr bwMode="auto">
            <a:xfrm rot="16200000" flipH="1">
              <a:off x="-2587" y="2624"/>
              <a:ext cx="6147" cy="899"/>
              <a:chOff x="0" y="0"/>
              <a:chExt cx="6147" cy="899"/>
            </a:xfrm>
          </p:grpSpPr>
          <p:sp>
            <p:nvSpPr>
              <p:cNvPr id="52235"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36"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37"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38"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52239"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40"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41"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42"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43"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44"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52245"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46"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47"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48"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49"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50"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52251"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52"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53"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2233"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2234"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2228" name="Rectangle 24"/>
          <p:cNvSpPr>
            <a:spLocks noChangeArrowheads="1"/>
          </p:cNvSpPr>
          <p:nvPr>
            <p:ph type="title"/>
          </p:nvPr>
        </p:nvSpPr>
        <p:spPr/>
        <p:txBody>
          <a:bodyPr rIns="166398"/>
          <a:lstStyle/>
          <a:p>
            <a:pPr marL="57150" indent="0" eaLnBrk="1" hangingPunct="1"/>
            <a:endParaRPr lang="en-US" smtClean="0"/>
          </a:p>
        </p:txBody>
      </p:sp>
      <p:sp>
        <p:nvSpPr>
          <p:cNvPr id="52229" name="Rectangle 25"/>
          <p:cNvSpPr>
            <a:spLocks noChangeArrowheads="1"/>
          </p:cNvSpPr>
          <p:nvPr>
            <p:ph type="body" idx="1"/>
          </p:nvPr>
        </p:nvSpPr>
        <p:spPr/>
        <p:txBody>
          <a:bodyPr rIns="166398"/>
          <a:lstStyle/>
          <a:p>
            <a:pPr eaLnBrk="1" hangingPunct="1"/>
            <a:r>
              <a:rPr lang="en-US" smtClean="0"/>
              <a:t>Phloem and xylem are packed together in vascular bundles</a:t>
            </a:r>
          </a:p>
        </p:txBody>
      </p:sp>
      <p:sp>
        <p:nvSpPr>
          <p:cNvPr id="52230" name="Text Box 26"/>
          <p:cNvSpPr txBox="1">
            <a:spLocks noChangeArrowheads="1"/>
          </p:cNvSpPr>
          <p:nvPr/>
        </p:nvSpPr>
        <p:spPr bwMode="auto">
          <a:xfrm>
            <a:off x="11139488" y="889000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lstStyle>
            <a:lvl1pPr eaLnBrk="0" hangingPunct="0">
              <a:defRPr sz="4000">
                <a:solidFill>
                  <a:srgbClr val="727272"/>
                </a:solidFill>
                <a:latin typeface="Futura" charset="0"/>
                <a:ea typeface="ヒラギノ角ゴ ProN W3" charset="0"/>
                <a:cs typeface="ヒラギノ角ゴ ProN W3" charset="0"/>
                <a:sym typeface="Futura" charset="0"/>
              </a:defRPr>
            </a:lvl1pPr>
            <a:lvl2pPr marL="742950" indent="-285750" eaLnBrk="0" hangingPunct="0">
              <a:defRPr sz="4000">
                <a:solidFill>
                  <a:srgbClr val="727272"/>
                </a:solidFill>
                <a:latin typeface="Futura" charset="0"/>
                <a:ea typeface="ヒラギノ角ゴ ProN W3" charset="0"/>
                <a:cs typeface="ヒラギノ角ゴ ProN W3" charset="0"/>
                <a:sym typeface="Futura" charset="0"/>
              </a:defRPr>
            </a:lvl2pPr>
            <a:lvl3pPr marL="1143000" indent="-228600" eaLnBrk="0" hangingPunct="0">
              <a:defRPr sz="4000">
                <a:solidFill>
                  <a:srgbClr val="727272"/>
                </a:solidFill>
                <a:latin typeface="Futura" charset="0"/>
                <a:ea typeface="ヒラギノ角ゴ ProN W3" charset="0"/>
                <a:cs typeface="ヒラギノ角ゴ ProN W3" charset="0"/>
                <a:sym typeface="Futura" charset="0"/>
              </a:defRPr>
            </a:lvl3pPr>
            <a:lvl4pPr marL="1600200" indent="-228600" eaLnBrk="0" hangingPunct="0">
              <a:defRPr sz="4000">
                <a:solidFill>
                  <a:srgbClr val="727272"/>
                </a:solidFill>
                <a:latin typeface="Futura" charset="0"/>
                <a:ea typeface="ヒラギノ角ゴ ProN W3" charset="0"/>
                <a:cs typeface="ヒラギノ角ゴ ProN W3" charset="0"/>
                <a:sym typeface="Futura" charset="0"/>
              </a:defRPr>
            </a:lvl4pPr>
            <a:lvl5pPr marL="2057400" indent="-228600" eaLnBrk="0" hangingPunct="0">
              <a:defRPr sz="4000">
                <a:solidFill>
                  <a:srgbClr val="727272"/>
                </a:solidFill>
                <a:latin typeface="Futura" charset="0"/>
                <a:ea typeface="ヒラギノ角ゴ ProN W3" charset="0"/>
                <a:cs typeface="ヒラギノ角ゴ ProN W3" charset="0"/>
                <a:sym typeface="Futura" charset="0"/>
              </a:defRPr>
            </a:lvl5pPr>
            <a:lvl6pPr marL="25146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6pPr>
            <a:lvl7pPr marL="29718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7pPr>
            <a:lvl8pPr marL="34290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8pPr>
            <a:lvl9pPr marL="38862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9pPr>
          </a:lstStyle>
          <a:p>
            <a:pPr eaLnBrk="1" hangingPunct="1"/>
            <a:fld id="{ADDA886C-2CE3-41EC-9B63-036B85655222}" type="slidenum">
              <a:rPr lang="en-US" sz="1800">
                <a:solidFill>
                  <a:schemeClr val="tx1"/>
                </a:solidFill>
                <a:latin typeface="Arial" charset="0"/>
                <a:cs typeface="Arial" charset="0"/>
                <a:sym typeface="Arial" charset="0"/>
              </a:rPr>
              <a:pPr eaLnBrk="1" hangingPunct="1"/>
              <a:t>23</a:t>
            </a:fld>
            <a:endParaRPr lang="en-US" sz="1800">
              <a:solidFill>
                <a:schemeClr val="tx1"/>
              </a:solidFill>
              <a:latin typeface="Arial" charset="0"/>
              <a:cs typeface="Arial" charset="0"/>
              <a:sym typeface="Arial" charset="0"/>
            </a:endParaRPr>
          </a:p>
        </p:txBody>
      </p:sp>
      <p:pic>
        <p:nvPicPr>
          <p:cNvPr id="52231"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4440238"/>
            <a:ext cx="909320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3"/>
          <p:cNvGrpSpPr>
            <a:grpSpLocks/>
          </p:cNvGrpSpPr>
          <p:nvPr/>
        </p:nvGrpSpPr>
        <p:grpSpPr bwMode="auto">
          <a:xfrm>
            <a:off x="0" y="-12700"/>
            <a:ext cx="1511300" cy="9758363"/>
            <a:chOff x="0" y="0"/>
            <a:chExt cx="952" cy="6147"/>
          </a:xfrm>
        </p:grpSpPr>
        <p:grpSp>
          <p:nvGrpSpPr>
            <p:cNvPr id="53266" name="Group 20"/>
            <p:cNvGrpSpPr>
              <a:grpSpLocks/>
            </p:cNvGrpSpPr>
            <p:nvPr/>
          </p:nvGrpSpPr>
          <p:grpSpPr bwMode="auto">
            <a:xfrm rot="16200000" flipH="1">
              <a:off x="-2587" y="2624"/>
              <a:ext cx="6147" cy="899"/>
              <a:chOff x="0" y="0"/>
              <a:chExt cx="6147" cy="899"/>
            </a:xfrm>
          </p:grpSpPr>
          <p:sp>
            <p:nvSpPr>
              <p:cNvPr id="53269"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70"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71"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72"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53273"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74"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75"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76"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77"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78"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53279"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80"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81"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82"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83"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84"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53285"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86"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87"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3267"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3268"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4296" name="Rectangle 24"/>
          <p:cNvSpPr>
            <a:spLocks noGrp="1" noChangeArrowheads="1"/>
          </p:cNvSpPr>
          <p:nvPr>
            <p:ph type="title"/>
          </p:nvPr>
        </p:nvSpPr>
        <p:spPr/>
        <p:txBody>
          <a:bodyPr rIns="166398"/>
          <a:lstStyle/>
          <a:p>
            <a:pPr marL="57150" indent="0" eaLnBrk="1" hangingPunct="1">
              <a:defRPr/>
            </a:pPr>
            <a:r>
              <a:rPr lang="en-US" sz="5600" u="sng" smtClean="0">
                <a:solidFill>
                  <a:schemeClr val="tx1"/>
                </a:solidFill>
                <a:effectLst>
                  <a:outerShdw blurRad="38100" dist="38100" dir="2700000" algn="tl">
                    <a:srgbClr val="C0C0C0"/>
                  </a:outerShdw>
                </a:effectLst>
                <a:latin typeface="Times New Roman Bold" charset="0"/>
                <a:cs typeface="Times New Roman Bold" charset="0"/>
                <a:sym typeface="Times New Roman Bold" charset="0"/>
              </a:rPr>
              <a:t>Plants are multicellular organisms</a:t>
            </a:r>
            <a:endParaRPr lang="en-US" sz="5600" u="sng" smtClean="0">
              <a:solidFill>
                <a:schemeClr val="tx1"/>
              </a:solidFill>
              <a:effectLst>
                <a:outerShdw blurRad="38100" dist="38100" dir="2700000" algn="tl">
                  <a:srgbClr val="C0C0C0"/>
                </a:outerShdw>
              </a:effectLst>
              <a:latin typeface="Times New Roman Bold" charset="0"/>
              <a:ea typeface="ヒラギノ明朝 ProN W6" charset="0"/>
              <a:cs typeface="ヒラギノ明朝 ProN W6" charset="0"/>
              <a:sym typeface="Times New Roman Bold" charset="0"/>
            </a:endParaRPr>
          </a:p>
        </p:txBody>
      </p:sp>
      <p:pic>
        <p:nvPicPr>
          <p:cNvPr id="53252" name="Picture 2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0" y="2489200"/>
            <a:ext cx="99695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253" name="Oval 26"/>
          <p:cNvSpPr>
            <a:spLocks/>
          </p:cNvSpPr>
          <p:nvPr/>
        </p:nvSpPr>
        <p:spPr bwMode="auto">
          <a:xfrm>
            <a:off x="8458200" y="4660900"/>
            <a:ext cx="1739900" cy="12954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a:p>
        </p:txBody>
      </p:sp>
      <p:sp>
        <p:nvSpPr>
          <p:cNvPr id="53254" name="Line 27"/>
          <p:cNvSpPr>
            <a:spLocks noChangeShapeType="1"/>
          </p:cNvSpPr>
          <p:nvPr/>
        </p:nvSpPr>
        <p:spPr bwMode="auto">
          <a:xfrm>
            <a:off x="10185400" y="5308600"/>
            <a:ext cx="4318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3255" name="Rectangle 28"/>
          <p:cNvSpPr>
            <a:spLocks/>
          </p:cNvSpPr>
          <p:nvPr/>
        </p:nvSpPr>
        <p:spPr bwMode="auto">
          <a:xfrm>
            <a:off x="10617200" y="4876800"/>
            <a:ext cx="2400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57799" bIns="0"/>
          <a:lstStyle/>
          <a:p>
            <a:pPr marL="57150" algn="l">
              <a:spcBef>
                <a:spcPts val="1700"/>
              </a:spcBef>
            </a:pPr>
            <a:r>
              <a:rPr lang="en-US" sz="2800" u="sng">
                <a:solidFill>
                  <a:schemeClr val="tx1"/>
                </a:solidFill>
                <a:latin typeface="Lucida Grande" charset="0"/>
                <a:ea typeface="Lucida Grande" charset="0"/>
                <a:cs typeface="Lucida Grande" charset="0"/>
                <a:sym typeface="Lucida Grande" charset="0"/>
              </a:rPr>
              <a:t>Vascular Tissue</a:t>
            </a:r>
          </a:p>
        </p:txBody>
      </p:sp>
      <p:sp>
        <p:nvSpPr>
          <p:cNvPr id="53256" name="Oval 29"/>
          <p:cNvSpPr>
            <a:spLocks/>
          </p:cNvSpPr>
          <p:nvPr/>
        </p:nvSpPr>
        <p:spPr bwMode="auto">
          <a:xfrm>
            <a:off x="8559800" y="2819400"/>
            <a:ext cx="3365500" cy="5461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a:p>
        </p:txBody>
      </p:sp>
      <p:sp>
        <p:nvSpPr>
          <p:cNvPr id="53257" name="Line 30"/>
          <p:cNvSpPr>
            <a:spLocks noChangeShapeType="1"/>
          </p:cNvSpPr>
          <p:nvPr/>
        </p:nvSpPr>
        <p:spPr bwMode="auto">
          <a:xfrm rot="10800000" flipH="1">
            <a:off x="10083800" y="2273300"/>
            <a:ext cx="647700" cy="546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3258" name="Rectangle 31"/>
          <p:cNvSpPr>
            <a:spLocks/>
          </p:cNvSpPr>
          <p:nvPr/>
        </p:nvSpPr>
        <p:spPr bwMode="auto">
          <a:xfrm>
            <a:off x="10617200" y="1739900"/>
            <a:ext cx="2400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57799" bIns="0"/>
          <a:lstStyle/>
          <a:p>
            <a:pPr marL="57150" algn="l">
              <a:spcBef>
                <a:spcPts val="1700"/>
              </a:spcBef>
            </a:pPr>
            <a:r>
              <a:rPr lang="en-US" sz="2800" u="sng">
                <a:solidFill>
                  <a:schemeClr val="tx1"/>
                </a:solidFill>
                <a:latin typeface="Lucida Grande" charset="0"/>
                <a:ea typeface="Lucida Grande" charset="0"/>
                <a:cs typeface="Lucida Grande" charset="0"/>
                <a:sym typeface="Lucida Grande" charset="0"/>
              </a:rPr>
              <a:t>Dermal Tissue</a:t>
            </a:r>
          </a:p>
        </p:txBody>
      </p:sp>
      <p:sp>
        <p:nvSpPr>
          <p:cNvPr id="53259" name="Oval 32"/>
          <p:cNvSpPr>
            <a:spLocks/>
          </p:cNvSpPr>
          <p:nvPr/>
        </p:nvSpPr>
        <p:spPr bwMode="auto">
          <a:xfrm>
            <a:off x="8559800" y="6172200"/>
            <a:ext cx="3365500" cy="5461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a:p>
        </p:txBody>
      </p:sp>
      <p:sp>
        <p:nvSpPr>
          <p:cNvPr id="53260" name="Rectangle 33"/>
          <p:cNvSpPr>
            <a:spLocks/>
          </p:cNvSpPr>
          <p:nvPr/>
        </p:nvSpPr>
        <p:spPr bwMode="auto">
          <a:xfrm>
            <a:off x="11595100" y="6070600"/>
            <a:ext cx="2400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57799" bIns="0"/>
          <a:lstStyle/>
          <a:p>
            <a:pPr marL="57150" algn="l">
              <a:spcBef>
                <a:spcPts val="1700"/>
              </a:spcBef>
            </a:pPr>
            <a:r>
              <a:rPr lang="en-US" sz="2800" u="sng">
                <a:solidFill>
                  <a:schemeClr val="tx1"/>
                </a:solidFill>
                <a:latin typeface="Lucida Grande" charset="0"/>
                <a:ea typeface="Lucida Grande" charset="0"/>
                <a:cs typeface="Lucida Grande" charset="0"/>
                <a:sym typeface="Lucida Grande" charset="0"/>
              </a:rPr>
              <a:t>Dermal Tissue</a:t>
            </a:r>
          </a:p>
        </p:txBody>
      </p:sp>
      <p:sp>
        <p:nvSpPr>
          <p:cNvPr id="53261" name="Oval 34"/>
          <p:cNvSpPr>
            <a:spLocks/>
          </p:cNvSpPr>
          <p:nvPr/>
        </p:nvSpPr>
        <p:spPr bwMode="auto">
          <a:xfrm>
            <a:off x="7696200" y="6718300"/>
            <a:ext cx="3898900" cy="6477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a:p>
        </p:txBody>
      </p:sp>
      <p:sp>
        <p:nvSpPr>
          <p:cNvPr id="53262" name="Line 35"/>
          <p:cNvSpPr>
            <a:spLocks noChangeShapeType="1"/>
          </p:cNvSpPr>
          <p:nvPr/>
        </p:nvSpPr>
        <p:spPr bwMode="auto">
          <a:xfrm>
            <a:off x="9423400" y="7366000"/>
            <a:ext cx="1588" cy="546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3263" name="Rectangle 36"/>
          <p:cNvSpPr>
            <a:spLocks/>
          </p:cNvSpPr>
          <p:nvPr/>
        </p:nvSpPr>
        <p:spPr bwMode="auto">
          <a:xfrm>
            <a:off x="8458200" y="7797800"/>
            <a:ext cx="2400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57799" bIns="0"/>
          <a:lstStyle/>
          <a:p>
            <a:pPr marL="57150" algn="l">
              <a:spcBef>
                <a:spcPts val="1700"/>
              </a:spcBef>
            </a:pPr>
            <a:r>
              <a:rPr lang="en-US" sz="2800" u="sng">
                <a:solidFill>
                  <a:schemeClr val="tx1"/>
                </a:solidFill>
                <a:latin typeface="Lucida Grande" charset="0"/>
                <a:ea typeface="Lucida Grande" charset="0"/>
                <a:cs typeface="Lucida Grande" charset="0"/>
                <a:sym typeface="Lucida Grande" charset="0"/>
              </a:rPr>
              <a:t>Ground Tissue</a:t>
            </a:r>
          </a:p>
        </p:txBody>
      </p:sp>
      <p:sp>
        <p:nvSpPr>
          <p:cNvPr id="53264" name="Oval 37"/>
          <p:cNvSpPr>
            <a:spLocks/>
          </p:cNvSpPr>
          <p:nvPr/>
        </p:nvSpPr>
        <p:spPr bwMode="auto">
          <a:xfrm>
            <a:off x="8242300" y="3467100"/>
            <a:ext cx="3365500" cy="762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a:p>
        </p:txBody>
      </p:sp>
      <p:sp>
        <p:nvSpPr>
          <p:cNvPr id="53265" name="Rectangle 38"/>
          <p:cNvSpPr>
            <a:spLocks/>
          </p:cNvSpPr>
          <p:nvPr/>
        </p:nvSpPr>
        <p:spPr bwMode="auto">
          <a:xfrm>
            <a:off x="11264900" y="3365500"/>
            <a:ext cx="2400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57799" bIns="0"/>
          <a:lstStyle/>
          <a:p>
            <a:pPr marL="57150" algn="l">
              <a:spcBef>
                <a:spcPts val="1700"/>
              </a:spcBef>
            </a:pPr>
            <a:r>
              <a:rPr lang="en-US" sz="2800" u="sng">
                <a:solidFill>
                  <a:schemeClr val="tx1"/>
                </a:solidFill>
                <a:latin typeface="Lucida Grande" charset="0"/>
                <a:ea typeface="Lucida Grande" charset="0"/>
                <a:cs typeface="Lucida Grande" charset="0"/>
                <a:sym typeface="Lucida Grande" charset="0"/>
              </a:rPr>
              <a:t>Ground Tissue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pPr>
              <a:defRPr/>
            </a:pPr>
            <a:fld id="{245A6F70-CB73-4638-968A-EC660E40A182}" type="slidenum">
              <a:rPr lang="en-US"/>
              <a:pPr>
                <a:defRPr/>
              </a:pPr>
              <a:t>3</a:t>
            </a:fld>
            <a:endParaRPr lang="en-US"/>
          </a:p>
        </p:txBody>
      </p:sp>
      <p:grpSp>
        <p:nvGrpSpPr>
          <p:cNvPr id="17411" name="Group 23"/>
          <p:cNvGrpSpPr>
            <a:grpSpLocks/>
          </p:cNvGrpSpPr>
          <p:nvPr/>
        </p:nvGrpSpPr>
        <p:grpSpPr bwMode="auto">
          <a:xfrm>
            <a:off x="0" y="-12700"/>
            <a:ext cx="1511300" cy="9758363"/>
            <a:chOff x="0" y="0"/>
            <a:chExt cx="952" cy="6147"/>
          </a:xfrm>
        </p:grpSpPr>
        <p:grpSp>
          <p:nvGrpSpPr>
            <p:cNvPr id="17418" name="Group 20"/>
            <p:cNvGrpSpPr>
              <a:grpSpLocks/>
            </p:cNvGrpSpPr>
            <p:nvPr/>
          </p:nvGrpSpPr>
          <p:grpSpPr bwMode="auto">
            <a:xfrm rot="16200000" flipH="1">
              <a:off x="-2587" y="2624"/>
              <a:ext cx="6147" cy="899"/>
              <a:chOff x="0" y="0"/>
              <a:chExt cx="6147" cy="899"/>
            </a:xfrm>
          </p:grpSpPr>
          <p:sp>
            <p:nvSpPr>
              <p:cNvPr id="17421"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22"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23"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24"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17425"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26"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27"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28"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29"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30"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17431"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32"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33"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34"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35"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36"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17437"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38"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39"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17419"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17420"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17412" name="Rectangle 24"/>
          <p:cNvSpPr>
            <a:spLocks noChangeArrowheads="1"/>
          </p:cNvSpPr>
          <p:nvPr>
            <p:ph type="title"/>
          </p:nvPr>
        </p:nvSpPr>
        <p:spPr>
          <a:xfrm>
            <a:off x="1668463" y="0"/>
            <a:ext cx="11049000" cy="2705100"/>
          </a:xfrm>
        </p:spPr>
        <p:txBody>
          <a:bodyPr rIns="166398"/>
          <a:lstStyle/>
          <a:p>
            <a:pPr marL="57150" indent="0" eaLnBrk="1" hangingPunct="1"/>
            <a:r>
              <a:rPr lang="en-US" smtClean="0"/>
              <a:t>Shoots we like to eat!</a:t>
            </a:r>
          </a:p>
        </p:txBody>
      </p:sp>
      <p:sp>
        <p:nvSpPr>
          <p:cNvPr id="17413" name="Rectangle 25"/>
          <p:cNvSpPr>
            <a:spLocks noChangeArrowheads="1"/>
          </p:cNvSpPr>
          <p:nvPr>
            <p:ph type="body" idx="1"/>
          </p:nvPr>
        </p:nvSpPr>
        <p:spPr/>
        <p:txBody>
          <a:bodyPr rIns="166398"/>
          <a:lstStyle/>
          <a:p>
            <a:pPr eaLnBrk="1" hangingPunct="1"/>
            <a:endParaRPr lang="en-US" smtClean="0"/>
          </a:p>
        </p:txBody>
      </p:sp>
      <p:sp>
        <p:nvSpPr>
          <p:cNvPr id="17414" name="Text Box 26"/>
          <p:cNvSpPr txBox="1">
            <a:spLocks noChangeArrowheads="1"/>
          </p:cNvSpPr>
          <p:nvPr/>
        </p:nvSpPr>
        <p:spPr bwMode="auto">
          <a:xfrm>
            <a:off x="11139488" y="889000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lstStyle>
            <a:lvl1pPr eaLnBrk="0" hangingPunct="0">
              <a:defRPr sz="4000">
                <a:solidFill>
                  <a:srgbClr val="727272"/>
                </a:solidFill>
                <a:latin typeface="Futura" charset="0"/>
                <a:ea typeface="ヒラギノ角ゴ ProN W3" charset="0"/>
                <a:cs typeface="ヒラギノ角ゴ ProN W3" charset="0"/>
                <a:sym typeface="Futura" charset="0"/>
              </a:defRPr>
            </a:lvl1pPr>
            <a:lvl2pPr marL="742950" indent="-285750" eaLnBrk="0" hangingPunct="0">
              <a:defRPr sz="4000">
                <a:solidFill>
                  <a:srgbClr val="727272"/>
                </a:solidFill>
                <a:latin typeface="Futura" charset="0"/>
                <a:ea typeface="ヒラギノ角ゴ ProN W3" charset="0"/>
                <a:cs typeface="ヒラギノ角ゴ ProN W3" charset="0"/>
                <a:sym typeface="Futura" charset="0"/>
              </a:defRPr>
            </a:lvl2pPr>
            <a:lvl3pPr marL="1143000" indent="-228600" eaLnBrk="0" hangingPunct="0">
              <a:defRPr sz="4000">
                <a:solidFill>
                  <a:srgbClr val="727272"/>
                </a:solidFill>
                <a:latin typeface="Futura" charset="0"/>
                <a:ea typeface="ヒラギノ角ゴ ProN W3" charset="0"/>
                <a:cs typeface="ヒラギノ角ゴ ProN W3" charset="0"/>
                <a:sym typeface="Futura" charset="0"/>
              </a:defRPr>
            </a:lvl3pPr>
            <a:lvl4pPr marL="1600200" indent="-228600" eaLnBrk="0" hangingPunct="0">
              <a:defRPr sz="4000">
                <a:solidFill>
                  <a:srgbClr val="727272"/>
                </a:solidFill>
                <a:latin typeface="Futura" charset="0"/>
                <a:ea typeface="ヒラギノ角ゴ ProN W3" charset="0"/>
                <a:cs typeface="ヒラギノ角ゴ ProN W3" charset="0"/>
                <a:sym typeface="Futura" charset="0"/>
              </a:defRPr>
            </a:lvl4pPr>
            <a:lvl5pPr marL="2057400" indent="-228600" eaLnBrk="0" hangingPunct="0">
              <a:defRPr sz="4000">
                <a:solidFill>
                  <a:srgbClr val="727272"/>
                </a:solidFill>
                <a:latin typeface="Futura" charset="0"/>
                <a:ea typeface="ヒラギノ角ゴ ProN W3" charset="0"/>
                <a:cs typeface="ヒラギノ角ゴ ProN W3" charset="0"/>
                <a:sym typeface="Futura" charset="0"/>
              </a:defRPr>
            </a:lvl5pPr>
            <a:lvl6pPr marL="25146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6pPr>
            <a:lvl7pPr marL="29718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7pPr>
            <a:lvl8pPr marL="34290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8pPr>
            <a:lvl9pPr marL="38862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9pPr>
          </a:lstStyle>
          <a:p>
            <a:pPr eaLnBrk="1" hangingPunct="1"/>
            <a:fld id="{9238EEC3-DC16-4125-9230-F5B7749142B5}" type="slidenum">
              <a:rPr lang="en-US" sz="1800">
                <a:solidFill>
                  <a:schemeClr val="tx1"/>
                </a:solidFill>
                <a:latin typeface="Arial" charset="0"/>
                <a:cs typeface="Arial" charset="0"/>
                <a:sym typeface="Arial" charset="0"/>
              </a:rPr>
              <a:pPr eaLnBrk="1" hangingPunct="1"/>
              <a:t>3</a:t>
            </a:fld>
            <a:endParaRPr lang="en-US" sz="1800">
              <a:solidFill>
                <a:schemeClr val="tx1"/>
              </a:solidFill>
              <a:latin typeface="Arial" charset="0"/>
              <a:cs typeface="Arial" charset="0"/>
              <a:sym typeface="Arial" charset="0"/>
            </a:endParaRPr>
          </a:p>
        </p:txBody>
      </p:sp>
      <p:pic>
        <p:nvPicPr>
          <p:cNvPr id="17415"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2120900"/>
            <a:ext cx="39243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7416"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600" y="2209800"/>
            <a:ext cx="635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7417"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6108700"/>
            <a:ext cx="26924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9458" name="Group 23"/>
          <p:cNvGrpSpPr>
            <a:grpSpLocks/>
          </p:cNvGrpSpPr>
          <p:nvPr/>
        </p:nvGrpSpPr>
        <p:grpSpPr bwMode="auto">
          <a:xfrm>
            <a:off x="0" y="-12700"/>
            <a:ext cx="1511300" cy="9758363"/>
            <a:chOff x="0" y="0"/>
            <a:chExt cx="952" cy="6147"/>
          </a:xfrm>
        </p:grpSpPr>
        <p:grpSp>
          <p:nvGrpSpPr>
            <p:cNvPr id="19462" name="Group 20"/>
            <p:cNvGrpSpPr>
              <a:grpSpLocks/>
            </p:cNvGrpSpPr>
            <p:nvPr/>
          </p:nvGrpSpPr>
          <p:grpSpPr bwMode="auto">
            <a:xfrm rot="16200000" flipH="1">
              <a:off x="-2587" y="2624"/>
              <a:ext cx="6147" cy="899"/>
              <a:chOff x="0" y="0"/>
              <a:chExt cx="6147" cy="899"/>
            </a:xfrm>
          </p:grpSpPr>
          <p:sp>
            <p:nvSpPr>
              <p:cNvPr id="19465"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9466"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9467"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9468"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19469"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9470"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9471"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9472"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9473"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9474"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19475"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9476"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9477"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9478"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9479"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9480"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19481"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9482"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9483"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19463"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19464"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20504" name="Rectangle 24"/>
          <p:cNvSpPr>
            <a:spLocks noGrp="1" noChangeArrowheads="1"/>
          </p:cNvSpPr>
          <p:nvPr>
            <p:ph type="title"/>
          </p:nvPr>
        </p:nvSpPr>
        <p:spPr/>
        <p:txBody>
          <a:bodyPr rIns="166398"/>
          <a:lstStyle/>
          <a:p>
            <a:pPr marL="57150" indent="0" eaLnBrk="1" hangingPunct="1">
              <a:defRPr/>
            </a:pPr>
            <a:r>
              <a:rPr lang="en-US" sz="5600" u="sng" smtClean="0">
                <a:solidFill>
                  <a:schemeClr val="tx1"/>
                </a:solidFill>
                <a:effectLst>
                  <a:outerShdw blurRad="38100" dist="38100" dir="2700000" algn="tl">
                    <a:srgbClr val="C0C0C0"/>
                  </a:outerShdw>
                </a:effectLst>
                <a:latin typeface="Times New Roman Bold" charset="0"/>
                <a:cs typeface="Times New Roman Bold" charset="0"/>
                <a:sym typeface="Times New Roman Bold" charset="0"/>
              </a:rPr>
              <a:t>Plants are multicellular organisms</a:t>
            </a:r>
            <a:endParaRPr lang="en-US" sz="5600" u="sng" smtClean="0">
              <a:solidFill>
                <a:schemeClr val="tx1"/>
              </a:solidFill>
              <a:effectLst>
                <a:outerShdw blurRad="38100" dist="38100" dir="2700000" algn="tl">
                  <a:srgbClr val="C0C0C0"/>
                </a:outerShdw>
              </a:effectLst>
              <a:latin typeface="Times New Roman Bold" charset="0"/>
              <a:ea typeface="ヒラギノ明朝 ProN W6" charset="0"/>
              <a:cs typeface="ヒラギノ明朝 ProN W6" charset="0"/>
              <a:sym typeface="Times New Roman Bold" charset="0"/>
            </a:endParaRPr>
          </a:p>
        </p:txBody>
      </p:sp>
      <p:sp>
        <p:nvSpPr>
          <p:cNvPr id="20505" name="Rectangle 25"/>
          <p:cNvSpPr>
            <a:spLocks noChangeArrowheads="1"/>
          </p:cNvSpPr>
          <p:nvPr>
            <p:ph type="body" idx="1"/>
          </p:nvPr>
        </p:nvSpPr>
        <p:spPr>
          <a:xfrm>
            <a:off x="1668463" y="2819400"/>
            <a:ext cx="5422900" cy="6934200"/>
          </a:xfrm>
        </p:spPr>
        <p:txBody>
          <a:bodyPr rIns="166398"/>
          <a:lstStyle/>
          <a:p>
            <a:pPr eaLnBrk="1" hangingPunct="1"/>
            <a:r>
              <a:rPr lang="en-US" sz="3800" smtClean="0">
                <a:latin typeface="Arial Bold" pitchFamily="34" charset="0"/>
                <a:ea typeface="Arial Bold" pitchFamily="34" charset="0"/>
                <a:cs typeface="Arial Bold" pitchFamily="34" charset="0"/>
                <a:sym typeface="Arial Bold" pitchFamily="34" charset="0"/>
              </a:rPr>
              <a:t>Root systems include:</a:t>
            </a:r>
            <a:endParaRPr lang="en-US" sz="3800" smtClean="0">
              <a:latin typeface="Arial Bold" pitchFamily="34" charset="0"/>
              <a:ea typeface="ヒラギノ角ゴ ProN W6" charset="0"/>
              <a:cs typeface="ヒラギノ角ゴ ProN W6" charset="0"/>
              <a:sym typeface="Arial Bold" pitchFamily="34" charset="0"/>
            </a:endParaRPr>
          </a:p>
          <a:p>
            <a:pPr marL="782638" lvl="1" eaLnBrk="1" hangingPunct="1">
              <a:buClr>
                <a:srgbClr val="000000"/>
              </a:buClr>
            </a:pPr>
            <a:r>
              <a:rPr lang="en-US" sz="3400" smtClean="0">
                <a:latin typeface="Arial Bold" pitchFamily="34" charset="0"/>
                <a:ea typeface="Arial Bold" pitchFamily="34" charset="0"/>
                <a:cs typeface="Arial Bold" pitchFamily="34" charset="0"/>
                <a:sym typeface="Arial Bold" pitchFamily="34" charset="0"/>
              </a:rPr>
              <a:t>everything underground</a:t>
            </a:r>
            <a:endParaRPr lang="en-US" sz="3400" smtClean="0">
              <a:latin typeface="Arial Bold" pitchFamily="34" charset="0"/>
              <a:ea typeface="ヒラギノ角ゴ ProN W6" charset="0"/>
              <a:cs typeface="ヒラギノ角ゴ ProN W6" charset="0"/>
              <a:sym typeface="Arial Bold" pitchFamily="34" charset="0"/>
            </a:endParaRPr>
          </a:p>
          <a:p>
            <a:pPr marL="782638" lvl="1" eaLnBrk="1" hangingPunct="1">
              <a:buClr>
                <a:srgbClr val="000000"/>
              </a:buClr>
            </a:pPr>
            <a:r>
              <a:rPr lang="en-US" sz="3400" smtClean="0">
                <a:latin typeface="Arial Bold" pitchFamily="34" charset="0"/>
                <a:ea typeface="Arial Bold" pitchFamily="34" charset="0"/>
                <a:cs typeface="Arial Bold" pitchFamily="34" charset="0"/>
                <a:sym typeface="Arial Bold" pitchFamily="34" charset="0"/>
              </a:rPr>
              <a:t>roots, tubers and rhizomes.</a:t>
            </a:r>
            <a:endParaRPr lang="en-US" sz="3400" smtClean="0">
              <a:latin typeface="Arial Bold" pitchFamily="34" charset="0"/>
              <a:ea typeface="ヒラギノ角ゴ ProN W6" charset="0"/>
              <a:cs typeface="ヒラギノ角ゴ ProN W6" charset="0"/>
              <a:sym typeface="Arial Bold" pitchFamily="34" charset="0"/>
            </a:endParaRPr>
          </a:p>
        </p:txBody>
      </p:sp>
      <p:pic>
        <p:nvPicPr>
          <p:cNvPr id="19461"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0" y="3109913"/>
            <a:ext cx="4178300"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505">
                                            <p:txEl>
                                              <p:pRg st="0" end="0"/>
                                            </p:txEl>
                                          </p:spTgt>
                                        </p:tgtEl>
                                        <p:attrNameLst>
                                          <p:attrName>style.visibility</p:attrName>
                                        </p:attrNameLst>
                                      </p:cBhvr>
                                      <p:to>
                                        <p:strVal val="visible"/>
                                      </p:to>
                                    </p:set>
                                    <p:anim calcmode="lin" valueType="num">
                                      <p:cBhvr additive="base">
                                        <p:cTn id="7" dur="500" fill="hold"/>
                                        <p:tgtEl>
                                          <p:spTgt spid="205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0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0505">
                                            <p:txEl>
                                              <p:pRg st="1" end="1"/>
                                            </p:txEl>
                                          </p:spTgt>
                                        </p:tgtEl>
                                        <p:attrNameLst>
                                          <p:attrName>style.visibility</p:attrName>
                                        </p:attrNameLst>
                                      </p:cBhvr>
                                      <p:to>
                                        <p:strVal val="visible"/>
                                      </p:to>
                                    </p:set>
                                    <p:anim calcmode="lin" valueType="num">
                                      <p:cBhvr additive="base">
                                        <p:cTn id="13" dur="500" fill="hold"/>
                                        <p:tgtEl>
                                          <p:spTgt spid="2050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0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505">
                                            <p:txEl>
                                              <p:pRg st="2" end="2"/>
                                            </p:txEl>
                                          </p:spTgt>
                                        </p:tgtEl>
                                        <p:attrNameLst>
                                          <p:attrName>style.visibility</p:attrName>
                                        </p:attrNameLst>
                                      </p:cBhvr>
                                      <p:to>
                                        <p:strVal val="visible"/>
                                      </p:to>
                                    </p:set>
                                    <p:anim calcmode="lin" valueType="num">
                                      <p:cBhvr additive="base">
                                        <p:cTn id="19" dur="500" fill="hold"/>
                                        <p:tgtEl>
                                          <p:spTgt spid="2050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0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5" grpId="0"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pPr>
              <a:defRPr/>
            </a:pPr>
            <a:fld id="{15D8B22B-9D37-4633-BAA5-584CFB15D5C4}" type="slidenum">
              <a:rPr lang="en-US"/>
              <a:pPr>
                <a:defRPr/>
              </a:pPr>
              <a:t>5</a:t>
            </a:fld>
            <a:endParaRPr lang="en-US"/>
          </a:p>
        </p:txBody>
      </p:sp>
      <p:grpSp>
        <p:nvGrpSpPr>
          <p:cNvPr id="20483" name="Group 23"/>
          <p:cNvGrpSpPr>
            <a:grpSpLocks/>
          </p:cNvGrpSpPr>
          <p:nvPr/>
        </p:nvGrpSpPr>
        <p:grpSpPr bwMode="auto">
          <a:xfrm>
            <a:off x="0" y="-12700"/>
            <a:ext cx="1511300" cy="9758363"/>
            <a:chOff x="0" y="0"/>
            <a:chExt cx="952" cy="6147"/>
          </a:xfrm>
        </p:grpSpPr>
        <p:grpSp>
          <p:nvGrpSpPr>
            <p:cNvPr id="20491" name="Group 20"/>
            <p:cNvGrpSpPr>
              <a:grpSpLocks/>
            </p:cNvGrpSpPr>
            <p:nvPr/>
          </p:nvGrpSpPr>
          <p:grpSpPr bwMode="auto">
            <a:xfrm rot="16200000" flipH="1">
              <a:off x="-2587" y="2624"/>
              <a:ext cx="6147" cy="899"/>
              <a:chOff x="0" y="0"/>
              <a:chExt cx="6147" cy="899"/>
            </a:xfrm>
          </p:grpSpPr>
          <p:sp>
            <p:nvSpPr>
              <p:cNvPr id="20494"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95"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96"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97"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20498"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99"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500"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501"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502"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503"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20504"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505"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506"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507"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508"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509"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20510"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511"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512"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20492"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20493"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20484" name="Rectangle 24"/>
          <p:cNvSpPr>
            <a:spLocks noChangeArrowheads="1"/>
          </p:cNvSpPr>
          <p:nvPr>
            <p:ph type="title"/>
          </p:nvPr>
        </p:nvSpPr>
        <p:spPr/>
        <p:txBody>
          <a:bodyPr rIns="166398"/>
          <a:lstStyle/>
          <a:p>
            <a:pPr marL="57150" indent="0" eaLnBrk="1" hangingPunct="1"/>
            <a:r>
              <a:rPr lang="en-US" smtClean="0"/>
              <a:t>ROOTS WE LIKE TO EAT</a:t>
            </a:r>
          </a:p>
        </p:txBody>
      </p:sp>
      <p:sp>
        <p:nvSpPr>
          <p:cNvPr id="20485" name="Rectangle 25"/>
          <p:cNvSpPr>
            <a:spLocks noChangeArrowheads="1"/>
          </p:cNvSpPr>
          <p:nvPr>
            <p:ph type="body" idx="1"/>
          </p:nvPr>
        </p:nvSpPr>
        <p:spPr/>
        <p:txBody>
          <a:bodyPr rIns="166398"/>
          <a:lstStyle/>
          <a:p>
            <a:pPr eaLnBrk="1" hangingPunct="1"/>
            <a:endParaRPr lang="en-US" smtClean="0"/>
          </a:p>
        </p:txBody>
      </p:sp>
      <p:sp>
        <p:nvSpPr>
          <p:cNvPr id="20486" name="Text Box 26"/>
          <p:cNvSpPr txBox="1">
            <a:spLocks noChangeArrowheads="1"/>
          </p:cNvSpPr>
          <p:nvPr/>
        </p:nvSpPr>
        <p:spPr bwMode="auto">
          <a:xfrm>
            <a:off x="11139488" y="889000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lstStyle>
            <a:lvl1pPr eaLnBrk="0" hangingPunct="0">
              <a:defRPr sz="4000">
                <a:solidFill>
                  <a:srgbClr val="727272"/>
                </a:solidFill>
                <a:latin typeface="Futura" charset="0"/>
                <a:ea typeface="ヒラギノ角ゴ ProN W3" charset="0"/>
                <a:cs typeface="ヒラギノ角ゴ ProN W3" charset="0"/>
                <a:sym typeface="Futura" charset="0"/>
              </a:defRPr>
            </a:lvl1pPr>
            <a:lvl2pPr marL="742950" indent="-285750" eaLnBrk="0" hangingPunct="0">
              <a:defRPr sz="4000">
                <a:solidFill>
                  <a:srgbClr val="727272"/>
                </a:solidFill>
                <a:latin typeface="Futura" charset="0"/>
                <a:ea typeface="ヒラギノ角ゴ ProN W3" charset="0"/>
                <a:cs typeface="ヒラギノ角ゴ ProN W3" charset="0"/>
                <a:sym typeface="Futura" charset="0"/>
              </a:defRPr>
            </a:lvl2pPr>
            <a:lvl3pPr marL="1143000" indent="-228600" eaLnBrk="0" hangingPunct="0">
              <a:defRPr sz="4000">
                <a:solidFill>
                  <a:srgbClr val="727272"/>
                </a:solidFill>
                <a:latin typeface="Futura" charset="0"/>
                <a:ea typeface="ヒラギノ角ゴ ProN W3" charset="0"/>
                <a:cs typeface="ヒラギノ角ゴ ProN W3" charset="0"/>
                <a:sym typeface="Futura" charset="0"/>
              </a:defRPr>
            </a:lvl3pPr>
            <a:lvl4pPr marL="1600200" indent="-228600" eaLnBrk="0" hangingPunct="0">
              <a:defRPr sz="4000">
                <a:solidFill>
                  <a:srgbClr val="727272"/>
                </a:solidFill>
                <a:latin typeface="Futura" charset="0"/>
                <a:ea typeface="ヒラギノ角ゴ ProN W3" charset="0"/>
                <a:cs typeface="ヒラギノ角ゴ ProN W3" charset="0"/>
                <a:sym typeface="Futura" charset="0"/>
              </a:defRPr>
            </a:lvl4pPr>
            <a:lvl5pPr marL="2057400" indent="-228600" eaLnBrk="0" hangingPunct="0">
              <a:defRPr sz="4000">
                <a:solidFill>
                  <a:srgbClr val="727272"/>
                </a:solidFill>
                <a:latin typeface="Futura" charset="0"/>
                <a:ea typeface="ヒラギノ角ゴ ProN W3" charset="0"/>
                <a:cs typeface="ヒラギノ角ゴ ProN W3" charset="0"/>
                <a:sym typeface="Futura" charset="0"/>
              </a:defRPr>
            </a:lvl5pPr>
            <a:lvl6pPr marL="25146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6pPr>
            <a:lvl7pPr marL="29718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7pPr>
            <a:lvl8pPr marL="34290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8pPr>
            <a:lvl9pPr marL="38862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9pPr>
          </a:lstStyle>
          <a:p>
            <a:pPr eaLnBrk="1" hangingPunct="1"/>
            <a:fld id="{FC8D1B94-F973-41CC-BDF2-862CEA06150F}" type="slidenum">
              <a:rPr lang="en-US" sz="1800">
                <a:solidFill>
                  <a:schemeClr val="tx1"/>
                </a:solidFill>
                <a:latin typeface="Arial" charset="0"/>
                <a:cs typeface="Arial" charset="0"/>
                <a:sym typeface="Arial" charset="0"/>
              </a:rPr>
              <a:pPr eaLnBrk="1" hangingPunct="1"/>
              <a:t>5</a:t>
            </a:fld>
            <a:endParaRPr lang="en-US" sz="1800">
              <a:solidFill>
                <a:schemeClr val="tx1"/>
              </a:solidFill>
              <a:latin typeface="Arial" charset="0"/>
              <a:cs typeface="Arial" charset="0"/>
              <a:sym typeface="Arial" charset="0"/>
            </a:endParaRPr>
          </a:p>
        </p:txBody>
      </p:sp>
      <p:pic>
        <p:nvPicPr>
          <p:cNvPr id="20487"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300" y="2247900"/>
            <a:ext cx="2870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0488"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700" y="2362200"/>
            <a:ext cx="38989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0489"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726113"/>
            <a:ext cx="4318000"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049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4538" y="6273800"/>
            <a:ext cx="4640262"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p:cNvSpPr>
            <a:spLocks noGrp="1"/>
          </p:cNvSpPr>
          <p:nvPr>
            <p:ph type="sldNum" sz="quarter" idx="10"/>
          </p:nvPr>
        </p:nvSpPr>
        <p:spPr/>
        <p:txBody>
          <a:bodyPr/>
          <a:lstStyle/>
          <a:p>
            <a:pPr>
              <a:defRPr/>
            </a:pPr>
            <a:fld id="{F6FC4153-9B7F-4DD0-A7DE-68C21964CE5B}" type="slidenum">
              <a:rPr lang="en-US"/>
              <a:pPr>
                <a:defRPr/>
              </a:pPr>
              <a:t>6</a:t>
            </a:fld>
            <a:endParaRPr lang="en-US"/>
          </a:p>
        </p:txBody>
      </p:sp>
      <p:grpSp>
        <p:nvGrpSpPr>
          <p:cNvPr id="21507" name="Group 23"/>
          <p:cNvGrpSpPr>
            <a:grpSpLocks/>
          </p:cNvGrpSpPr>
          <p:nvPr/>
        </p:nvGrpSpPr>
        <p:grpSpPr bwMode="auto">
          <a:xfrm>
            <a:off x="0" y="-12700"/>
            <a:ext cx="1511300" cy="9758363"/>
            <a:chOff x="0" y="0"/>
            <a:chExt cx="952" cy="6147"/>
          </a:xfrm>
        </p:grpSpPr>
        <p:grpSp>
          <p:nvGrpSpPr>
            <p:cNvPr id="21513" name="Group 20"/>
            <p:cNvGrpSpPr>
              <a:grpSpLocks/>
            </p:cNvGrpSpPr>
            <p:nvPr/>
          </p:nvGrpSpPr>
          <p:grpSpPr bwMode="auto">
            <a:xfrm rot="16200000" flipH="1">
              <a:off x="-2587" y="2624"/>
              <a:ext cx="6147" cy="899"/>
              <a:chOff x="0" y="0"/>
              <a:chExt cx="6147" cy="899"/>
            </a:xfrm>
          </p:grpSpPr>
          <p:sp>
            <p:nvSpPr>
              <p:cNvPr id="21516"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17"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18"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19"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21520"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21"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22"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23"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24"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25"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21526"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27"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28"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29"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30"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31"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21532"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33"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34"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21514"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21515"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21508" name="Rectangle 24"/>
          <p:cNvSpPr>
            <a:spLocks noChangeArrowheads="1"/>
          </p:cNvSpPr>
          <p:nvPr>
            <p:ph type="title"/>
          </p:nvPr>
        </p:nvSpPr>
        <p:spPr/>
        <p:txBody>
          <a:bodyPr rIns="166398"/>
          <a:lstStyle/>
          <a:p>
            <a:pPr marL="57150" indent="0" eaLnBrk="1" hangingPunct="1"/>
            <a:r>
              <a:rPr lang="en-US" smtClean="0"/>
              <a:t>Root Hairs</a:t>
            </a:r>
          </a:p>
        </p:txBody>
      </p:sp>
      <p:sp>
        <p:nvSpPr>
          <p:cNvPr id="21509" name="Rectangle 25"/>
          <p:cNvSpPr>
            <a:spLocks noChangeArrowheads="1"/>
          </p:cNvSpPr>
          <p:nvPr>
            <p:ph type="body" idx="1"/>
          </p:nvPr>
        </p:nvSpPr>
        <p:spPr/>
        <p:txBody>
          <a:bodyPr rIns="166398"/>
          <a:lstStyle/>
          <a:p>
            <a:pPr eaLnBrk="1" hangingPunct="1"/>
            <a:r>
              <a:rPr lang="en-US" smtClean="0"/>
              <a:t>Root hairs increase the surface area of roots. This allows them to absorb more water and nutrients when needed. </a:t>
            </a:r>
          </a:p>
        </p:txBody>
      </p:sp>
      <p:sp>
        <p:nvSpPr>
          <p:cNvPr id="21510" name="Text Box 26"/>
          <p:cNvSpPr txBox="1">
            <a:spLocks noChangeArrowheads="1"/>
          </p:cNvSpPr>
          <p:nvPr/>
        </p:nvSpPr>
        <p:spPr bwMode="auto">
          <a:xfrm>
            <a:off x="11139488" y="889000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lstStyle>
            <a:lvl1pPr eaLnBrk="0" hangingPunct="0">
              <a:defRPr sz="4000">
                <a:solidFill>
                  <a:srgbClr val="727272"/>
                </a:solidFill>
                <a:latin typeface="Futura" charset="0"/>
                <a:ea typeface="ヒラギノ角ゴ ProN W3" charset="0"/>
                <a:cs typeface="ヒラギノ角ゴ ProN W3" charset="0"/>
                <a:sym typeface="Futura" charset="0"/>
              </a:defRPr>
            </a:lvl1pPr>
            <a:lvl2pPr marL="742950" indent="-285750" eaLnBrk="0" hangingPunct="0">
              <a:defRPr sz="4000">
                <a:solidFill>
                  <a:srgbClr val="727272"/>
                </a:solidFill>
                <a:latin typeface="Futura" charset="0"/>
                <a:ea typeface="ヒラギノ角ゴ ProN W3" charset="0"/>
                <a:cs typeface="ヒラギノ角ゴ ProN W3" charset="0"/>
                <a:sym typeface="Futura" charset="0"/>
              </a:defRPr>
            </a:lvl2pPr>
            <a:lvl3pPr marL="1143000" indent="-228600" eaLnBrk="0" hangingPunct="0">
              <a:defRPr sz="4000">
                <a:solidFill>
                  <a:srgbClr val="727272"/>
                </a:solidFill>
                <a:latin typeface="Futura" charset="0"/>
                <a:ea typeface="ヒラギノ角ゴ ProN W3" charset="0"/>
                <a:cs typeface="ヒラギノ角ゴ ProN W3" charset="0"/>
                <a:sym typeface="Futura" charset="0"/>
              </a:defRPr>
            </a:lvl3pPr>
            <a:lvl4pPr marL="1600200" indent="-228600" eaLnBrk="0" hangingPunct="0">
              <a:defRPr sz="4000">
                <a:solidFill>
                  <a:srgbClr val="727272"/>
                </a:solidFill>
                <a:latin typeface="Futura" charset="0"/>
                <a:ea typeface="ヒラギノ角ゴ ProN W3" charset="0"/>
                <a:cs typeface="ヒラギノ角ゴ ProN W3" charset="0"/>
                <a:sym typeface="Futura" charset="0"/>
              </a:defRPr>
            </a:lvl4pPr>
            <a:lvl5pPr marL="2057400" indent="-228600" eaLnBrk="0" hangingPunct="0">
              <a:defRPr sz="4000">
                <a:solidFill>
                  <a:srgbClr val="727272"/>
                </a:solidFill>
                <a:latin typeface="Futura" charset="0"/>
                <a:ea typeface="ヒラギノ角ゴ ProN W3" charset="0"/>
                <a:cs typeface="ヒラギノ角ゴ ProN W3" charset="0"/>
                <a:sym typeface="Futura" charset="0"/>
              </a:defRPr>
            </a:lvl5pPr>
            <a:lvl6pPr marL="25146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6pPr>
            <a:lvl7pPr marL="29718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7pPr>
            <a:lvl8pPr marL="34290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8pPr>
            <a:lvl9pPr marL="38862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9pPr>
          </a:lstStyle>
          <a:p>
            <a:pPr eaLnBrk="1" hangingPunct="1"/>
            <a:fld id="{78D5D871-BED7-4620-B669-D5ED85F1A373}" type="slidenum">
              <a:rPr lang="en-US" sz="1800">
                <a:solidFill>
                  <a:schemeClr val="tx1"/>
                </a:solidFill>
                <a:latin typeface="Arial" charset="0"/>
                <a:cs typeface="Arial" charset="0"/>
                <a:sym typeface="Arial" charset="0"/>
              </a:rPr>
              <a:pPr eaLnBrk="1" hangingPunct="1"/>
              <a:t>6</a:t>
            </a:fld>
            <a:endParaRPr lang="en-US" sz="1800">
              <a:solidFill>
                <a:schemeClr val="tx1"/>
              </a:solidFill>
              <a:latin typeface="Arial" charset="0"/>
              <a:cs typeface="Arial" charset="0"/>
              <a:sym typeface="Arial" charset="0"/>
            </a:endParaRPr>
          </a:p>
        </p:txBody>
      </p:sp>
      <p:pic>
        <p:nvPicPr>
          <p:cNvPr id="21511"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5422900"/>
            <a:ext cx="52070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1512"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965700"/>
            <a:ext cx="3992563"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722" name="Group 23"/>
          <p:cNvGrpSpPr>
            <a:grpSpLocks/>
          </p:cNvGrpSpPr>
          <p:nvPr/>
        </p:nvGrpSpPr>
        <p:grpSpPr bwMode="auto">
          <a:xfrm>
            <a:off x="0" y="-12700"/>
            <a:ext cx="1511300" cy="9758363"/>
            <a:chOff x="0" y="0"/>
            <a:chExt cx="952" cy="6147"/>
          </a:xfrm>
        </p:grpSpPr>
        <p:grpSp>
          <p:nvGrpSpPr>
            <p:cNvPr id="30725" name="Group 20"/>
            <p:cNvGrpSpPr>
              <a:grpSpLocks/>
            </p:cNvGrpSpPr>
            <p:nvPr/>
          </p:nvGrpSpPr>
          <p:grpSpPr bwMode="auto">
            <a:xfrm rot="16200000" flipH="1">
              <a:off x="-2587" y="2624"/>
              <a:ext cx="6147" cy="899"/>
              <a:chOff x="0" y="0"/>
              <a:chExt cx="6147" cy="899"/>
            </a:xfrm>
          </p:grpSpPr>
          <p:sp>
            <p:nvSpPr>
              <p:cNvPr id="30728"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29"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0"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1"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0732"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3"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4"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5"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6"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7"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0738"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9"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40"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41"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42"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43"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0744"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45"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46"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0726"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0727"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1768" name="Rectangle 24"/>
          <p:cNvSpPr>
            <a:spLocks noGrp="1" noChangeArrowheads="1"/>
          </p:cNvSpPr>
          <p:nvPr>
            <p:ph type="title"/>
          </p:nvPr>
        </p:nvSpPr>
        <p:spPr/>
        <p:txBody>
          <a:bodyPr rIns="166398"/>
          <a:lstStyle/>
          <a:p>
            <a:pPr marL="57150" indent="0" eaLnBrk="1" hangingPunct="1">
              <a:defRPr/>
            </a:pPr>
            <a:r>
              <a:rPr lang="en-US" sz="5600" u="sng" smtClean="0">
                <a:solidFill>
                  <a:schemeClr val="tx1"/>
                </a:solidFill>
                <a:effectLst>
                  <a:outerShdw blurRad="38100" dist="38100" dir="2700000" algn="tl">
                    <a:srgbClr val="C0C0C0"/>
                  </a:outerShdw>
                </a:effectLst>
                <a:latin typeface="Times New Roman Bold" charset="0"/>
                <a:cs typeface="Times New Roman Bold" charset="0"/>
                <a:sym typeface="Times New Roman Bold" charset="0"/>
              </a:rPr>
              <a:t>Plants are multicellular organisms</a:t>
            </a:r>
            <a:endParaRPr lang="en-US" sz="5600" u="sng" smtClean="0">
              <a:solidFill>
                <a:schemeClr val="tx1"/>
              </a:solidFill>
              <a:effectLst>
                <a:outerShdw blurRad="38100" dist="38100" dir="2700000" algn="tl">
                  <a:srgbClr val="C0C0C0"/>
                </a:outerShdw>
              </a:effectLst>
              <a:latin typeface="Times New Roman Bold" charset="0"/>
              <a:ea typeface="ヒラギノ明朝 ProN W6" charset="0"/>
              <a:cs typeface="ヒラギノ明朝 ProN W6" charset="0"/>
              <a:sym typeface="Times New Roman Bold" charset="0"/>
            </a:endParaRPr>
          </a:p>
        </p:txBody>
      </p:sp>
      <p:sp>
        <p:nvSpPr>
          <p:cNvPr id="31769" name="Rectangle 25"/>
          <p:cNvSpPr>
            <a:spLocks noChangeArrowheads="1"/>
          </p:cNvSpPr>
          <p:nvPr>
            <p:ph type="body" idx="1"/>
          </p:nvPr>
        </p:nvSpPr>
        <p:spPr/>
        <p:txBody>
          <a:bodyPr rIns="166398"/>
          <a:lstStyle/>
          <a:p>
            <a:pPr eaLnBrk="1" hangingPunct="1"/>
            <a:r>
              <a:rPr lang="en-US" smtClean="0">
                <a:latin typeface="Arial Bold" pitchFamily="34" charset="0"/>
                <a:ea typeface="Arial Bold" pitchFamily="34" charset="0"/>
                <a:cs typeface="Arial Bold" pitchFamily="34" charset="0"/>
                <a:sym typeface="Arial Bold" pitchFamily="34" charset="0"/>
              </a:rPr>
              <a:t>Plants grow, or increase in size by cell division</a:t>
            </a:r>
            <a:endParaRPr lang="en-US" smtClean="0">
              <a:latin typeface="Arial Bold" pitchFamily="34" charset="0"/>
              <a:ea typeface="ヒラギノ角ゴ ProN W6" charset="0"/>
              <a:cs typeface="ヒラギノ角ゴ ProN W6" charset="0"/>
              <a:sym typeface="Arial Bol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769">
                                            <p:txEl>
                                              <p:pRg st="0" end="0"/>
                                            </p:txEl>
                                          </p:spTgt>
                                        </p:tgtEl>
                                        <p:attrNameLst>
                                          <p:attrName>style.visibility</p:attrName>
                                        </p:attrNameLst>
                                      </p:cBhvr>
                                      <p:to>
                                        <p:strVal val="visible"/>
                                      </p:to>
                                    </p:set>
                                    <p:anim calcmode="lin" valueType="num">
                                      <p:cBhvr additive="base">
                                        <p:cTn id="7" dur="500" fill="hold"/>
                                        <p:tgtEl>
                                          <p:spTgt spid="317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6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9"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3"/>
          <p:cNvGrpSpPr>
            <a:grpSpLocks/>
          </p:cNvGrpSpPr>
          <p:nvPr/>
        </p:nvGrpSpPr>
        <p:grpSpPr bwMode="auto">
          <a:xfrm>
            <a:off x="0" y="-12700"/>
            <a:ext cx="1511300" cy="9758363"/>
            <a:chOff x="0" y="0"/>
            <a:chExt cx="952" cy="6147"/>
          </a:xfrm>
        </p:grpSpPr>
        <p:grpSp>
          <p:nvGrpSpPr>
            <p:cNvPr id="31751" name="Group 20"/>
            <p:cNvGrpSpPr>
              <a:grpSpLocks/>
            </p:cNvGrpSpPr>
            <p:nvPr/>
          </p:nvGrpSpPr>
          <p:grpSpPr bwMode="auto">
            <a:xfrm rot="16200000" flipH="1">
              <a:off x="-2587" y="2624"/>
              <a:ext cx="6147" cy="899"/>
              <a:chOff x="0" y="0"/>
              <a:chExt cx="6147" cy="899"/>
            </a:xfrm>
          </p:grpSpPr>
          <p:sp>
            <p:nvSpPr>
              <p:cNvPr id="31754"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55"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56"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57"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1758"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59"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60"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61"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62"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63"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1764"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65"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66"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67"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68"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69"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1770"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71"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72"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1752"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1753"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3816" name="Rectangle 24"/>
          <p:cNvSpPr>
            <a:spLocks noGrp="1" noChangeArrowheads="1"/>
          </p:cNvSpPr>
          <p:nvPr>
            <p:ph type="title"/>
          </p:nvPr>
        </p:nvSpPr>
        <p:spPr/>
        <p:txBody>
          <a:bodyPr rIns="166398"/>
          <a:lstStyle/>
          <a:p>
            <a:pPr marL="57150" indent="0" eaLnBrk="1" hangingPunct="1">
              <a:defRPr/>
            </a:pPr>
            <a:r>
              <a:rPr lang="en-US" sz="5600" u="sng" smtClean="0">
                <a:solidFill>
                  <a:schemeClr val="tx1"/>
                </a:solidFill>
                <a:effectLst>
                  <a:outerShdw blurRad="38100" dist="38100" dir="2700000" algn="tl">
                    <a:srgbClr val="C0C0C0"/>
                  </a:outerShdw>
                </a:effectLst>
                <a:latin typeface="Times New Roman Bold" charset="0"/>
                <a:cs typeface="Times New Roman Bold" charset="0"/>
                <a:sym typeface="Times New Roman Bold" charset="0"/>
              </a:rPr>
              <a:t>Plants are multicellular organisms</a:t>
            </a:r>
            <a:endParaRPr lang="en-US" sz="5600" u="sng" smtClean="0">
              <a:solidFill>
                <a:schemeClr val="tx1"/>
              </a:solidFill>
              <a:effectLst>
                <a:outerShdw blurRad="38100" dist="38100" dir="2700000" algn="tl">
                  <a:srgbClr val="C0C0C0"/>
                </a:outerShdw>
              </a:effectLst>
              <a:latin typeface="Times New Roman Bold" charset="0"/>
              <a:ea typeface="ヒラギノ明朝 ProN W6" charset="0"/>
              <a:cs typeface="ヒラギノ明朝 ProN W6" charset="0"/>
              <a:sym typeface="Times New Roman Bold" charset="0"/>
            </a:endParaRPr>
          </a:p>
        </p:txBody>
      </p:sp>
      <p:pic>
        <p:nvPicPr>
          <p:cNvPr id="31748" name="Picture 2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3457575"/>
            <a:ext cx="81661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9" name="Rectangle 26"/>
          <p:cNvSpPr>
            <a:spLocks/>
          </p:cNvSpPr>
          <p:nvPr/>
        </p:nvSpPr>
        <p:spPr bwMode="auto">
          <a:xfrm>
            <a:off x="1739900" y="2819400"/>
            <a:ext cx="4457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57799" bIns="0"/>
          <a:lstStyle/>
          <a:p>
            <a:pPr marL="57150" algn="l">
              <a:spcBef>
                <a:spcPts val="1913"/>
              </a:spcBef>
            </a:pPr>
            <a:r>
              <a:rPr lang="en-US" sz="3400">
                <a:solidFill>
                  <a:schemeClr val="tx1"/>
                </a:solidFill>
                <a:latin typeface="Times New Roman" pitchFamily="18" charset="0"/>
                <a:cs typeface="Times New Roman" pitchFamily="18" charset="0"/>
                <a:sym typeface="Times New Roman" pitchFamily="18" charset="0"/>
              </a:rPr>
              <a:t>Shoot</a:t>
            </a:r>
          </a:p>
        </p:txBody>
      </p:sp>
      <p:pic>
        <p:nvPicPr>
          <p:cNvPr id="3175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2400300"/>
            <a:ext cx="5780088"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0"/>
          </p:nvPr>
        </p:nvSpPr>
        <p:spPr/>
        <p:txBody>
          <a:bodyPr/>
          <a:lstStyle/>
          <a:p>
            <a:pPr>
              <a:defRPr/>
            </a:pPr>
            <a:fld id="{56A33019-85FD-4885-953E-D61980C66E3A}" type="slidenum">
              <a:rPr lang="en-US"/>
              <a:pPr>
                <a:defRPr/>
              </a:pPr>
              <a:t>9</a:t>
            </a:fld>
            <a:endParaRPr lang="en-US"/>
          </a:p>
        </p:txBody>
      </p:sp>
      <p:grpSp>
        <p:nvGrpSpPr>
          <p:cNvPr id="33795" name="Group 23"/>
          <p:cNvGrpSpPr>
            <a:grpSpLocks/>
          </p:cNvGrpSpPr>
          <p:nvPr/>
        </p:nvGrpSpPr>
        <p:grpSpPr bwMode="auto">
          <a:xfrm>
            <a:off x="0" y="-12700"/>
            <a:ext cx="1511300" cy="9758363"/>
            <a:chOff x="0" y="0"/>
            <a:chExt cx="952" cy="6147"/>
          </a:xfrm>
        </p:grpSpPr>
        <p:grpSp>
          <p:nvGrpSpPr>
            <p:cNvPr id="33800" name="Group 20"/>
            <p:cNvGrpSpPr>
              <a:grpSpLocks/>
            </p:cNvGrpSpPr>
            <p:nvPr/>
          </p:nvGrpSpPr>
          <p:grpSpPr bwMode="auto">
            <a:xfrm rot="16200000" flipH="1">
              <a:off x="-2587" y="2624"/>
              <a:ext cx="6147" cy="899"/>
              <a:chOff x="0" y="0"/>
              <a:chExt cx="6147" cy="899"/>
            </a:xfrm>
          </p:grpSpPr>
          <p:sp>
            <p:nvSpPr>
              <p:cNvPr id="33803" name="Freeform 1"/>
              <p:cNvSpPr>
                <a:spLocks/>
              </p:cNvSpPr>
              <p:nvPr/>
            </p:nvSpPr>
            <p:spPr bwMode="auto">
              <a:xfrm rot="-5400000">
                <a:off x="2618" y="-2607"/>
                <a:ext cx="888" cy="61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04" name="Freeform 2"/>
              <p:cNvSpPr>
                <a:spLocks/>
              </p:cNvSpPr>
              <p:nvPr/>
            </p:nvSpPr>
            <p:spPr bwMode="auto">
              <a:xfrm rot="-5400000">
                <a:off x="1281"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05" name="Freeform 3"/>
              <p:cNvSpPr>
                <a:spLocks/>
              </p:cNvSpPr>
              <p:nvPr/>
            </p:nvSpPr>
            <p:spPr bwMode="auto">
              <a:xfrm rot="-5400000">
                <a:off x="920"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06" name="Freeform 4"/>
              <p:cNvSpPr>
                <a:spLocks/>
              </p:cNvSpPr>
              <p:nvPr/>
            </p:nvSpPr>
            <p:spPr bwMode="auto">
              <a:xfrm rot="-5400000">
                <a:off x="-168" y="325"/>
                <a:ext cx="887" cy="259"/>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3807" name="Freeform 5"/>
              <p:cNvSpPr>
                <a:spLocks/>
              </p:cNvSpPr>
              <p:nvPr/>
            </p:nvSpPr>
            <p:spPr bwMode="auto">
              <a:xfrm rot="-5400000">
                <a:off x="597" y="302"/>
                <a:ext cx="888" cy="30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08" name="Freeform 6"/>
              <p:cNvSpPr>
                <a:spLocks/>
              </p:cNvSpPr>
              <p:nvPr/>
            </p:nvSpPr>
            <p:spPr bwMode="auto">
              <a:xfrm rot="-5400000">
                <a:off x="365" y="262"/>
                <a:ext cx="888" cy="3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09" name="Freeform 7"/>
              <p:cNvSpPr>
                <a:spLocks/>
              </p:cNvSpPr>
              <p:nvPr/>
            </p:nvSpPr>
            <p:spPr bwMode="auto">
              <a:xfrm rot="-5400000">
                <a:off x="64" y="309"/>
                <a:ext cx="888" cy="289"/>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10" name="Freeform 8"/>
              <p:cNvSpPr>
                <a:spLocks/>
              </p:cNvSpPr>
              <p:nvPr/>
            </p:nvSpPr>
            <p:spPr bwMode="auto">
              <a:xfrm rot="-5400000">
                <a:off x="3295" y="24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11" name="Freeform 9"/>
              <p:cNvSpPr>
                <a:spLocks/>
              </p:cNvSpPr>
              <p:nvPr/>
            </p:nvSpPr>
            <p:spPr bwMode="auto">
              <a:xfrm rot="-5400000">
                <a:off x="2933" y="242"/>
                <a:ext cx="888" cy="406"/>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12" name="Freeform 10"/>
              <p:cNvSpPr>
                <a:spLocks/>
              </p:cNvSpPr>
              <p:nvPr/>
            </p:nvSpPr>
            <p:spPr bwMode="auto">
              <a:xfrm rot="-5400000">
                <a:off x="1843"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3813" name="Freeform 11"/>
              <p:cNvSpPr>
                <a:spLocks/>
              </p:cNvSpPr>
              <p:nvPr/>
            </p:nvSpPr>
            <p:spPr bwMode="auto">
              <a:xfrm rot="-5400000">
                <a:off x="2609" y="294"/>
                <a:ext cx="888" cy="302"/>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14" name="Freeform 12"/>
              <p:cNvSpPr>
                <a:spLocks/>
              </p:cNvSpPr>
              <p:nvPr/>
            </p:nvSpPr>
            <p:spPr bwMode="auto">
              <a:xfrm rot="-5400000">
                <a:off x="2378"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15" name="Freeform 13"/>
              <p:cNvSpPr>
                <a:spLocks/>
              </p:cNvSpPr>
              <p:nvPr/>
            </p:nvSpPr>
            <p:spPr bwMode="auto">
              <a:xfrm rot="-5400000">
                <a:off x="2077"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16" name="Freeform 14"/>
              <p:cNvSpPr>
                <a:spLocks/>
              </p:cNvSpPr>
              <p:nvPr/>
            </p:nvSpPr>
            <p:spPr bwMode="auto">
              <a:xfrm rot="-5400000">
                <a:off x="4218" y="252"/>
                <a:ext cx="888" cy="40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17" name="Freeform 15"/>
              <p:cNvSpPr>
                <a:spLocks/>
              </p:cNvSpPr>
              <p:nvPr/>
            </p:nvSpPr>
            <p:spPr bwMode="auto">
              <a:xfrm rot="-5400000">
                <a:off x="3856" y="250"/>
                <a:ext cx="888" cy="407"/>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18" name="Freeform 16"/>
              <p:cNvSpPr>
                <a:spLocks/>
              </p:cNvSpPr>
              <p:nvPr/>
            </p:nvSpPr>
            <p:spPr bwMode="auto">
              <a:xfrm rot="-5400000">
                <a:off x="4780" y="316"/>
                <a:ext cx="888" cy="258"/>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rgbClr val="003366"/>
                    </a:solidFill>
                    <a:round/>
                    <a:headEnd type="none" w="med" len="med"/>
                    <a:tailEnd type="none" w="med" len="med"/>
                  </a14:hiddenLine>
                </a:ext>
              </a:extLst>
            </p:spPr>
            <p:txBody>
              <a:bodyPr lIns="0" tIns="0" rIns="0" bIns="0"/>
              <a:lstStyle/>
              <a:p>
                <a:endParaRPr lang="en-US"/>
              </a:p>
            </p:txBody>
          </p:sp>
          <p:sp>
            <p:nvSpPr>
              <p:cNvPr id="33819" name="Freeform 17"/>
              <p:cNvSpPr>
                <a:spLocks/>
              </p:cNvSpPr>
              <p:nvPr/>
            </p:nvSpPr>
            <p:spPr bwMode="auto">
              <a:xfrm>
                <a:off x="5837" y="0"/>
                <a:ext cx="310" cy="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20" name="Freeform 18"/>
              <p:cNvSpPr>
                <a:spLocks/>
              </p:cNvSpPr>
              <p:nvPr/>
            </p:nvSpPr>
            <p:spPr bwMode="auto">
              <a:xfrm rot="-5400000">
                <a:off x="5315" y="251"/>
                <a:ext cx="888"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21" name="Freeform 19"/>
              <p:cNvSpPr>
                <a:spLocks/>
              </p:cNvSpPr>
              <p:nvPr/>
            </p:nvSpPr>
            <p:spPr bwMode="auto">
              <a:xfrm rot="-5400000">
                <a:off x="5013" y="300"/>
                <a:ext cx="888" cy="290"/>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3801" name="Freeform 21"/>
            <p:cNvSpPr>
              <a:spLocks/>
            </p:cNvSpPr>
            <p:nvPr/>
          </p:nvSpPr>
          <p:spPr bwMode="auto">
            <a:xfrm rot="16200000" flipH="1">
              <a:off x="-2873" y="2873"/>
              <a:ext cx="6143" cy="397"/>
            </a:xfrm>
            <a:custGeom>
              <a:avLst/>
              <a:gdLst>
                <a:gd name="T0" fmla="*/ 0 w 21600"/>
                <a:gd name="T1" fmla="*/ 0 h 14651"/>
                <a:gd name="T2" fmla="*/ 0 w 21600"/>
                <a:gd name="T3" fmla="*/ 0 h 14651"/>
                <a:gd name="T4" fmla="*/ 0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3802" name="Freeform 22"/>
            <p:cNvSpPr>
              <a:spLocks/>
            </p:cNvSpPr>
            <p:nvPr/>
          </p:nvSpPr>
          <p:spPr bwMode="auto">
            <a:xfrm rot="16200000" flipH="1">
              <a:off x="-2252" y="2936"/>
              <a:ext cx="6141" cy="2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3796" name="Rectangle 24"/>
          <p:cNvSpPr>
            <a:spLocks noChangeArrowheads="1"/>
          </p:cNvSpPr>
          <p:nvPr>
            <p:ph type="title"/>
          </p:nvPr>
        </p:nvSpPr>
        <p:spPr/>
        <p:txBody>
          <a:bodyPr rIns="166398"/>
          <a:lstStyle/>
          <a:p>
            <a:pPr marL="57150" indent="0" eaLnBrk="1" hangingPunct="1"/>
            <a:r>
              <a:rPr lang="en-US" smtClean="0"/>
              <a:t>Root apical meristem</a:t>
            </a:r>
          </a:p>
        </p:txBody>
      </p:sp>
      <p:sp>
        <p:nvSpPr>
          <p:cNvPr id="33797" name="Rectangle 25"/>
          <p:cNvSpPr>
            <a:spLocks noChangeArrowheads="1"/>
          </p:cNvSpPr>
          <p:nvPr>
            <p:ph type="body" idx="1"/>
          </p:nvPr>
        </p:nvSpPr>
        <p:spPr/>
        <p:txBody>
          <a:bodyPr rIns="166398"/>
          <a:lstStyle/>
          <a:p>
            <a:pPr eaLnBrk="1" hangingPunct="1"/>
            <a:endParaRPr lang="en-US" smtClean="0"/>
          </a:p>
        </p:txBody>
      </p:sp>
      <p:sp>
        <p:nvSpPr>
          <p:cNvPr id="33798" name="Text Box 26"/>
          <p:cNvSpPr txBox="1">
            <a:spLocks noChangeArrowheads="1"/>
          </p:cNvSpPr>
          <p:nvPr/>
        </p:nvSpPr>
        <p:spPr bwMode="auto">
          <a:xfrm>
            <a:off x="11139488" y="8890000"/>
            <a:ext cx="36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lstStyle>
            <a:lvl1pPr eaLnBrk="0" hangingPunct="0">
              <a:defRPr sz="4000">
                <a:solidFill>
                  <a:srgbClr val="727272"/>
                </a:solidFill>
                <a:latin typeface="Futura" charset="0"/>
                <a:ea typeface="ヒラギノ角ゴ ProN W3" charset="0"/>
                <a:cs typeface="ヒラギノ角ゴ ProN W3" charset="0"/>
                <a:sym typeface="Futura" charset="0"/>
              </a:defRPr>
            </a:lvl1pPr>
            <a:lvl2pPr marL="742950" indent="-285750" eaLnBrk="0" hangingPunct="0">
              <a:defRPr sz="4000">
                <a:solidFill>
                  <a:srgbClr val="727272"/>
                </a:solidFill>
                <a:latin typeface="Futura" charset="0"/>
                <a:ea typeface="ヒラギノ角ゴ ProN W3" charset="0"/>
                <a:cs typeface="ヒラギノ角ゴ ProN W3" charset="0"/>
                <a:sym typeface="Futura" charset="0"/>
              </a:defRPr>
            </a:lvl2pPr>
            <a:lvl3pPr marL="1143000" indent="-228600" eaLnBrk="0" hangingPunct="0">
              <a:defRPr sz="4000">
                <a:solidFill>
                  <a:srgbClr val="727272"/>
                </a:solidFill>
                <a:latin typeface="Futura" charset="0"/>
                <a:ea typeface="ヒラギノ角ゴ ProN W3" charset="0"/>
                <a:cs typeface="ヒラギノ角ゴ ProN W3" charset="0"/>
                <a:sym typeface="Futura" charset="0"/>
              </a:defRPr>
            </a:lvl3pPr>
            <a:lvl4pPr marL="1600200" indent="-228600" eaLnBrk="0" hangingPunct="0">
              <a:defRPr sz="4000">
                <a:solidFill>
                  <a:srgbClr val="727272"/>
                </a:solidFill>
                <a:latin typeface="Futura" charset="0"/>
                <a:ea typeface="ヒラギノ角ゴ ProN W3" charset="0"/>
                <a:cs typeface="ヒラギノ角ゴ ProN W3" charset="0"/>
                <a:sym typeface="Futura" charset="0"/>
              </a:defRPr>
            </a:lvl4pPr>
            <a:lvl5pPr marL="2057400" indent="-228600" eaLnBrk="0" hangingPunct="0">
              <a:defRPr sz="4000">
                <a:solidFill>
                  <a:srgbClr val="727272"/>
                </a:solidFill>
                <a:latin typeface="Futura" charset="0"/>
                <a:ea typeface="ヒラギノ角ゴ ProN W3" charset="0"/>
                <a:cs typeface="ヒラギノ角ゴ ProN W3" charset="0"/>
                <a:sym typeface="Futura" charset="0"/>
              </a:defRPr>
            </a:lvl5pPr>
            <a:lvl6pPr marL="25146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6pPr>
            <a:lvl7pPr marL="29718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7pPr>
            <a:lvl8pPr marL="34290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8pPr>
            <a:lvl9pPr marL="3886200" indent="-228600" algn="ctr"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9pPr>
          </a:lstStyle>
          <a:p>
            <a:pPr eaLnBrk="1" hangingPunct="1"/>
            <a:fld id="{42D94CE7-569F-4FF4-879A-5275B6DE8809}" type="slidenum">
              <a:rPr lang="en-US" sz="1800">
                <a:solidFill>
                  <a:schemeClr val="tx1"/>
                </a:solidFill>
                <a:latin typeface="Arial" charset="0"/>
                <a:cs typeface="Arial" charset="0"/>
                <a:sym typeface="Arial" charset="0"/>
              </a:rPr>
              <a:pPr eaLnBrk="1" hangingPunct="1"/>
              <a:t>9</a:t>
            </a:fld>
            <a:endParaRPr lang="en-US" sz="1800">
              <a:solidFill>
                <a:schemeClr val="tx1"/>
              </a:solidFill>
              <a:latin typeface="Arial" charset="0"/>
              <a:cs typeface="Arial" charset="0"/>
              <a:sym typeface="Arial" charset="0"/>
            </a:endParaRPr>
          </a:p>
        </p:txBody>
      </p:sp>
      <p:pic>
        <p:nvPicPr>
          <p:cNvPr id="33799"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800" y="2641600"/>
            <a:ext cx="5932488" cy="786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ads Tie">
  <a:themeElements>
    <a:clrScheme name="">
      <a:dk1>
        <a:srgbClr val="000000"/>
      </a:dk1>
      <a:lt1>
        <a:srgbClr val="FFFFFF"/>
      </a:lt1>
      <a:dk2>
        <a:srgbClr val="000000"/>
      </a:dk2>
      <a:lt2>
        <a:srgbClr val="808080"/>
      </a:lt2>
      <a:accent1>
        <a:srgbClr val="0099CC"/>
      </a:accent1>
      <a:accent2>
        <a:srgbClr val="333399"/>
      </a:accent2>
      <a:accent3>
        <a:srgbClr val="FFFFFF"/>
      </a:accent3>
      <a:accent4>
        <a:srgbClr val="000000"/>
      </a:accent4>
      <a:accent5>
        <a:srgbClr val="AACAE2"/>
      </a:accent5>
      <a:accent6>
        <a:srgbClr val="2D2D8A"/>
      </a:accent6>
      <a:hlink>
        <a:srgbClr val="009999"/>
      </a:hlink>
      <a:folHlink>
        <a:srgbClr val="99CC00"/>
      </a:folHlink>
    </a:clrScheme>
    <a:fontScheme name="Dads Tie.pot">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spDef>
    <a:ln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lnDef>
  </a:objectDefaults>
  <a:extraClrSchemeLst>
    <a:extraClrScheme>
      <a:clrScheme name="Dads Tie.p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Vertical">
  <a:themeElements>
    <a:clrScheme name="">
      <a:dk1>
        <a:srgbClr val="727272"/>
      </a:dk1>
      <a:lt1>
        <a:srgbClr val="FFFFFF"/>
      </a:lt1>
      <a:dk2>
        <a:srgbClr val="000000"/>
      </a:dk2>
      <a:lt2>
        <a:srgbClr val="808080"/>
      </a:lt2>
      <a:accent1>
        <a:srgbClr val="418DD9"/>
      </a:accent1>
      <a:accent2>
        <a:srgbClr val="333399"/>
      </a:accent2>
      <a:accent3>
        <a:srgbClr val="FFFFFF"/>
      </a:accent3>
      <a:accent4>
        <a:srgbClr val="606060"/>
      </a:accent4>
      <a:accent5>
        <a:srgbClr val="B0C5E9"/>
      </a:accent5>
      <a:accent6>
        <a:srgbClr val="2D2D8A"/>
      </a:accent6>
      <a:hlink>
        <a:srgbClr val="009999"/>
      </a:hlink>
      <a:folHlink>
        <a:srgbClr val="99CC00"/>
      </a:folHlink>
    </a:clrScheme>
    <a:fontScheme name="Photo - Vertical">
      <a:majorFont>
        <a:latin typeface="Futura"/>
        <a:ea typeface="ヒラギノ角ゴ ProN W3"/>
        <a:cs typeface="ヒラギノ角ゴ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spDef>
    <a:ln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ullets - Alternate">
  <a:themeElements>
    <a:clrScheme name="">
      <a:dk1>
        <a:srgbClr val="727272"/>
      </a:dk1>
      <a:lt1>
        <a:srgbClr val="FFFFFF"/>
      </a:lt1>
      <a:dk2>
        <a:srgbClr val="000000"/>
      </a:dk2>
      <a:lt2>
        <a:srgbClr val="808080"/>
      </a:lt2>
      <a:accent1>
        <a:srgbClr val="418DD9"/>
      </a:accent1>
      <a:accent2>
        <a:srgbClr val="333399"/>
      </a:accent2>
      <a:accent3>
        <a:srgbClr val="FFFFFF"/>
      </a:accent3>
      <a:accent4>
        <a:srgbClr val="606060"/>
      </a:accent4>
      <a:accent5>
        <a:srgbClr val="B0C5E9"/>
      </a:accent5>
      <a:accent6>
        <a:srgbClr val="2D2D8A"/>
      </a:accent6>
      <a:hlink>
        <a:srgbClr val="009999"/>
      </a:hlink>
      <a:folHlink>
        <a:srgbClr val="99CC00"/>
      </a:folHlink>
    </a:clrScheme>
    <a:fontScheme name="Bullets - Alternate">
      <a:majorFont>
        <a:latin typeface="Futura"/>
        <a:ea typeface="ヒラギノ角ゴ ProN W3"/>
        <a:cs typeface="ヒラギノ角ゴ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spDef>
    <a:ln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lnDef>
  </a:objectDefaults>
  <a:extraClrSchemeLst>
    <a:extraClrScheme>
      <a:clrScheme name="Bullets - Altern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727272"/>
      </a:dk1>
      <a:lt1>
        <a:srgbClr val="FFFFFF"/>
      </a:lt1>
      <a:dk2>
        <a:srgbClr val="000000"/>
      </a:dk2>
      <a:lt2>
        <a:srgbClr val="808080"/>
      </a:lt2>
      <a:accent1>
        <a:srgbClr val="418DD9"/>
      </a:accent1>
      <a:accent2>
        <a:srgbClr val="333399"/>
      </a:accent2>
      <a:accent3>
        <a:srgbClr val="FFFFFF"/>
      </a:accent3>
      <a:accent4>
        <a:srgbClr val="606060"/>
      </a:accent4>
      <a:accent5>
        <a:srgbClr val="B0C5E9"/>
      </a:accent5>
      <a:accent6>
        <a:srgbClr val="2D2D8A"/>
      </a:accent6>
      <a:hlink>
        <a:srgbClr val="009999"/>
      </a:hlink>
      <a:folHlink>
        <a:srgbClr val="99CC00"/>
      </a:folHlink>
    </a:clrScheme>
    <a:fontScheme name="Title &amp; Bullets - Right">
      <a:majorFont>
        <a:latin typeface="Futura"/>
        <a:ea typeface="ヒラギノ角ゴ ProN W3"/>
        <a:cs typeface="ヒラギノ角ゴ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spDef>
    <a:ln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a:themeElements>
    <a:clrScheme name="">
      <a:dk1>
        <a:srgbClr val="727272"/>
      </a:dk1>
      <a:lt1>
        <a:srgbClr val="FFFFFF"/>
      </a:lt1>
      <a:dk2>
        <a:srgbClr val="000000"/>
      </a:dk2>
      <a:lt2>
        <a:srgbClr val="808080"/>
      </a:lt2>
      <a:accent1>
        <a:srgbClr val="418DD9"/>
      </a:accent1>
      <a:accent2>
        <a:srgbClr val="333399"/>
      </a:accent2>
      <a:accent3>
        <a:srgbClr val="FFFFFF"/>
      </a:accent3>
      <a:accent4>
        <a:srgbClr val="606060"/>
      </a:accent4>
      <a:accent5>
        <a:srgbClr val="B0C5E9"/>
      </a:accent5>
      <a:accent6>
        <a:srgbClr val="2D2D8A"/>
      </a:accent6>
      <a:hlink>
        <a:srgbClr val="009999"/>
      </a:hlink>
      <a:folHlink>
        <a:srgbClr val="99CC00"/>
      </a:folHlink>
    </a:clrScheme>
    <a:fontScheme name="Title &amp; Bullets">
      <a:majorFont>
        <a:latin typeface="Futura"/>
        <a:ea typeface="ヒラギノ角ゴ ProN W3"/>
        <a:cs typeface="ヒラギノ角ゴ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spDef>
    <a:ln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 Top">
  <a:themeElements>
    <a:clrScheme name="">
      <a:dk1>
        <a:srgbClr val="727272"/>
      </a:dk1>
      <a:lt1>
        <a:srgbClr val="FFFFFF"/>
      </a:lt1>
      <a:dk2>
        <a:srgbClr val="000000"/>
      </a:dk2>
      <a:lt2>
        <a:srgbClr val="808080"/>
      </a:lt2>
      <a:accent1>
        <a:srgbClr val="418DD9"/>
      </a:accent1>
      <a:accent2>
        <a:srgbClr val="333399"/>
      </a:accent2>
      <a:accent3>
        <a:srgbClr val="FFFFFF"/>
      </a:accent3>
      <a:accent4>
        <a:srgbClr val="606060"/>
      </a:accent4>
      <a:accent5>
        <a:srgbClr val="B0C5E9"/>
      </a:accent5>
      <a:accent6>
        <a:srgbClr val="2D2D8A"/>
      </a:accent6>
      <a:hlink>
        <a:srgbClr val="009999"/>
      </a:hlink>
      <a:folHlink>
        <a:srgbClr val="99CC00"/>
      </a:folHlink>
    </a:clrScheme>
    <a:fontScheme name="Title - Top">
      <a:majorFont>
        <a:latin typeface="Futura"/>
        <a:ea typeface="ヒラギノ角ゴ ProN W3"/>
        <a:cs typeface="ヒラギノ角ゴ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spDef>
    <a:ln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
      <a:dk1>
        <a:srgbClr val="727272"/>
      </a:dk1>
      <a:lt1>
        <a:srgbClr val="FFFFFF"/>
      </a:lt1>
      <a:dk2>
        <a:srgbClr val="000000"/>
      </a:dk2>
      <a:lt2>
        <a:srgbClr val="808080"/>
      </a:lt2>
      <a:accent1>
        <a:srgbClr val="418DD9"/>
      </a:accent1>
      <a:accent2>
        <a:srgbClr val="333399"/>
      </a:accent2>
      <a:accent3>
        <a:srgbClr val="FFFFFF"/>
      </a:accent3>
      <a:accent4>
        <a:srgbClr val="606060"/>
      </a:accent4>
      <a:accent5>
        <a:srgbClr val="B0C5E9"/>
      </a:accent5>
      <a:accent6>
        <a:srgbClr val="2D2D8A"/>
      </a:accent6>
      <a:hlink>
        <a:srgbClr val="009999"/>
      </a:hlink>
      <a:folHlink>
        <a:srgbClr val="99CC00"/>
      </a:folHlink>
    </a:clrScheme>
    <a:fontScheme name="Blank">
      <a:majorFont>
        <a:latin typeface="Futura"/>
        <a:ea typeface="ヒラギノ角ゴ ProN W3"/>
        <a:cs typeface="ヒラギノ角ゴ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spDef>
    <a:ln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
      <a:dk1>
        <a:srgbClr val="727272"/>
      </a:dk1>
      <a:lt1>
        <a:srgbClr val="FFFFFF"/>
      </a:lt1>
      <a:dk2>
        <a:srgbClr val="000000"/>
      </a:dk2>
      <a:lt2>
        <a:srgbClr val="808080"/>
      </a:lt2>
      <a:accent1>
        <a:srgbClr val="418DD9"/>
      </a:accent1>
      <a:accent2>
        <a:srgbClr val="333399"/>
      </a:accent2>
      <a:accent3>
        <a:srgbClr val="FFFFFF"/>
      </a:accent3>
      <a:accent4>
        <a:srgbClr val="606060"/>
      </a:accent4>
      <a:accent5>
        <a:srgbClr val="B0C5E9"/>
      </a:accent5>
      <a:accent6>
        <a:srgbClr val="2D2D8A"/>
      </a:accent6>
      <a:hlink>
        <a:srgbClr val="009999"/>
      </a:hlink>
      <a:folHlink>
        <a:srgbClr val="99CC00"/>
      </a:folHlink>
    </a:clrScheme>
    <a:fontScheme name="Bullets">
      <a:majorFont>
        <a:latin typeface="Futura"/>
        <a:ea typeface="ヒラギノ角ゴ ProN W3"/>
        <a:cs typeface="ヒラギノ角ゴ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spDef>
    <a:ln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
      <a:dk1>
        <a:srgbClr val="727272"/>
      </a:dk1>
      <a:lt1>
        <a:srgbClr val="FFFFFF"/>
      </a:lt1>
      <a:dk2>
        <a:srgbClr val="000000"/>
      </a:dk2>
      <a:lt2>
        <a:srgbClr val="808080"/>
      </a:lt2>
      <a:accent1>
        <a:srgbClr val="418DD9"/>
      </a:accent1>
      <a:accent2>
        <a:srgbClr val="333399"/>
      </a:accent2>
      <a:accent3>
        <a:srgbClr val="FFFFFF"/>
      </a:accent3>
      <a:accent4>
        <a:srgbClr val="606060"/>
      </a:accent4>
      <a:accent5>
        <a:srgbClr val="B0C5E9"/>
      </a:accent5>
      <a:accent6>
        <a:srgbClr val="2D2D8A"/>
      </a:accent6>
      <a:hlink>
        <a:srgbClr val="009999"/>
      </a:hlink>
      <a:folHlink>
        <a:srgbClr val="99CC00"/>
      </a:folHlink>
    </a:clrScheme>
    <a:fontScheme name="Photo - Horizontal">
      <a:majorFont>
        <a:latin typeface="Futura"/>
        <a:ea typeface="ヒラギノ角ゴ ProN W3"/>
        <a:cs typeface="ヒラギノ角ゴ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spDef>
    <a:ln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 Center">
  <a:themeElements>
    <a:clrScheme name="">
      <a:dk1>
        <a:srgbClr val="727272"/>
      </a:dk1>
      <a:lt1>
        <a:srgbClr val="FFFFFF"/>
      </a:lt1>
      <a:dk2>
        <a:srgbClr val="000000"/>
      </a:dk2>
      <a:lt2>
        <a:srgbClr val="808080"/>
      </a:lt2>
      <a:accent1>
        <a:srgbClr val="418DD9"/>
      </a:accent1>
      <a:accent2>
        <a:srgbClr val="333399"/>
      </a:accent2>
      <a:accent3>
        <a:srgbClr val="FFFFFF"/>
      </a:accent3>
      <a:accent4>
        <a:srgbClr val="606060"/>
      </a:accent4>
      <a:accent5>
        <a:srgbClr val="B0C5E9"/>
      </a:accent5>
      <a:accent6>
        <a:srgbClr val="2D2D8A"/>
      </a:accent6>
      <a:hlink>
        <a:srgbClr val="009999"/>
      </a:hlink>
      <a:folHlink>
        <a:srgbClr val="99CC00"/>
      </a:folHlink>
    </a:clrScheme>
    <a:fontScheme name="Title - Center">
      <a:majorFont>
        <a:latin typeface="Futura"/>
        <a:ea typeface="ヒラギノ角ゴ ProN W3"/>
        <a:cs typeface="ヒラギノ角ゴ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spDef>
    <a:ln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 Left">
  <a:themeElements>
    <a:clrScheme name="">
      <a:dk1>
        <a:srgbClr val="727272"/>
      </a:dk1>
      <a:lt1>
        <a:srgbClr val="FFFFFF"/>
      </a:lt1>
      <a:dk2>
        <a:srgbClr val="000000"/>
      </a:dk2>
      <a:lt2>
        <a:srgbClr val="808080"/>
      </a:lt2>
      <a:accent1>
        <a:srgbClr val="418DD9"/>
      </a:accent1>
      <a:accent2>
        <a:srgbClr val="333399"/>
      </a:accent2>
      <a:accent3>
        <a:srgbClr val="FFFFFF"/>
      </a:accent3>
      <a:accent4>
        <a:srgbClr val="606060"/>
      </a:accent4>
      <a:accent5>
        <a:srgbClr val="B0C5E9"/>
      </a:accent5>
      <a:accent6>
        <a:srgbClr val="2D2D8A"/>
      </a:accent6>
      <a:hlink>
        <a:srgbClr val="009999"/>
      </a:hlink>
      <a:folHlink>
        <a:srgbClr val="99CC00"/>
      </a:folHlink>
    </a:clrScheme>
    <a:fontScheme name="Title &amp; Bullets - Left">
      <a:majorFont>
        <a:latin typeface="Futura"/>
        <a:ea typeface="ヒラギノ角ゴ ProN W3"/>
        <a:cs typeface="ヒラギノ角ゴ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spDef>
    <a:ln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2 Column">
  <a:themeElements>
    <a:clrScheme name="">
      <a:dk1>
        <a:srgbClr val="727272"/>
      </a:dk1>
      <a:lt1>
        <a:srgbClr val="FFFFFF"/>
      </a:lt1>
      <a:dk2>
        <a:srgbClr val="000000"/>
      </a:dk2>
      <a:lt2>
        <a:srgbClr val="808080"/>
      </a:lt2>
      <a:accent1>
        <a:srgbClr val="418DD9"/>
      </a:accent1>
      <a:accent2>
        <a:srgbClr val="333399"/>
      </a:accent2>
      <a:accent3>
        <a:srgbClr val="FFFFFF"/>
      </a:accent3>
      <a:accent4>
        <a:srgbClr val="606060"/>
      </a:accent4>
      <a:accent5>
        <a:srgbClr val="B0C5E9"/>
      </a:accent5>
      <a:accent6>
        <a:srgbClr val="2D2D8A"/>
      </a:accent6>
      <a:hlink>
        <a:srgbClr val="009999"/>
      </a:hlink>
      <a:folHlink>
        <a:srgbClr val="99CC00"/>
      </a:folHlink>
    </a:clrScheme>
    <a:fontScheme name="Title &amp; Bullets - 2 Column">
      <a:majorFont>
        <a:latin typeface="Futura"/>
        <a:ea typeface="ヒラギノ角ゴ ProN W3"/>
        <a:cs typeface="ヒラギノ角ゴ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spDef>
    <a:ln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727272"/>
      </a:dk1>
      <a:lt1>
        <a:srgbClr val="FFFFFF"/>
      </a:lt1>
      <a:dk2>
        <a:srgbClr val="000000"/>
      </a:dk2>
      <a:lt2>
        <a:srgbClr val="808080"/>
      </a:lt2>
      <a:accent1>
        <a:srgbClr val="418DD9"/>
      </a:accent1>
      <a:accent2>
        <a:srgbClr val="333399"/>
      </a:accent2>
      <a:accent3>
        <a:srgbClr val="FFFFFF"/>
      </a:accent3>
      <a:accent4>
        <a:srgbClr val="606060"/>
      </a:accent4>
      <a:accent5>
        <a:srgbClr val="B0C5E9"/>
      </a:accent5>
      <a:accent6>
        <a:srgbClr val="2D2D8A"/>
      </a:accent6>
      <a:hlink>
        <a:srgbClr val="009999"/>
      </a:hlink>
      <a:folHlink>
        <a:srgbClr val="99CC00"/>
      </a:folHlink>
    </a:clrScheme>
    <a:fontScheme name="Title, Bullets &amp; Photo">
      <a:majorFont>
        <a:latin typeface="Futura"/>
        <a:ea typeface="ヒラギノ角ゴ ProN W3"/>
        <a:cs typeface="ヒラギノ角ゴ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spDef>
    <a:lnDef>
      <a:spPr bwMode="auto">
        <a:xfrm>
          <a:off x="0" y="0"/>
          <a:ext cx="1" cy="1"/>
        </a:xfrm>
        <a:custGeom>
          <a:avLst/>
          <a:gdLst/>
          <a:ahLst/>
          <a:cxnLst/>
          <a:rect l="0" t="0" r="0" b="0"/>
          <a:pathLst/>
        </a:custGeom>
        <a:solidFill>
          <a:srgbClr val="418DD9">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727272"/>
            </a:solidFill>
            <a:effectLst/>
            <a:latin typeface="Futura" charset="0"/>
            <a:ea typeface="ヒラギノ角ゴ ProN W3" charset="0"/>
            <a:cs typeface="ヒラギノ角ゴ ProN W3" charset="0"/>
            <a:sym typeface="Futura"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lesson 1 -plant tissues</Template>
  <TotalTime>6</TotalTime>
  <Pages>0</Pages>
  <Words>362</Words>
  <Characters>0</Characters>
  <Application>Microsoft Office PowerPoint</Application>
  <PresentationFormat>Custom</PresentationFormat>
  <Lines>0</Lines>
  <Paragraphs>84</Paragraphs>
  <Slides>24</Slides>
  <Notes>0</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24</vt:i4>
      </vt:variant>
    </vt:vector>
  </HeadingPairs>
  <TitlesOfParts>
    <vt:vector size="49" baseType="lpstr">
      <vt:lpstr>Futura</vt:lpstr>
      <vt:lpstr>ヒラギノ角ゴ ProN W3</vt:lpstr>
      <vt:lpstr>Arial</vt:lpstr>
      <vt:lpstr>Calibri</vt:lpstr>
      <vt:lpstr>Times New Roman</vt:lpstr>
      <vt:lpstr>ヒラギノ明朝 ProN W3</vt:lpstr>
      <vt:lpstr>Palatino</vt:lpstr>
      <vt:lpstr>Times New Roman Bold</vt:lpstr>
      <vt:lpstr>ヒラギノ明朝 ProN W6</vt:lpstr>
      <vt:lpstr>Arial Bold</vt:lpstr>
      <vt:lpstr>ヒラギノ角ゴ ProN W6</vt:lpstr>
      <vt:lpstr>Lucida Grande</vt:lpstr>
      <vt:lpstr>Dads Tie</vt:lpstr>
      <vt:lpstr>Title - Top</vt:lpstr>
      <vt:lpstr>Blank</vt:lpstr>
      <vt:lpstr>Bullets</vt:lpstr>
      <vt:lpstr>Photo - Horizontal</vt:lpstr>
      <vt:lpstr>Title - Center</vt:lpstr>
      <vt:lpstr>Title &amp; Bullets - Left</vt:lpstr>
      <vt:lpstr>Title &amp; Bullets - 2 Column</vt:lpstr>
      <vt:lpstr>Title, Bullets &amp; Photo</vt:lpstr>
      <vt:lpstr>Photo - Vertical</vt:lpstr>
      <vt:lpstr>Bullets - Alternate</vt:lpstr>
      <vt:lpstr>Title &amp; Bullets - Right</vt:lpstr>
      <vt:lpstr>Title &amp; Bullets</vt:lpstr>
      <vt:lpstr>Plants are multicellular organisms</vt:lpstr>
      <vt:lpstr>Plants are multicellular organisms</vt:lpstr>
      <vt:lpstr>Shoots we like to eat!</vt:lpstr>
      <vt:lpstr>Plants are multicellular organisms</vt:lpstr>
      <vt:lpstr>ROOTS WE LIKE TO EAT</vt:lpstr>
      <vt:lpstr>Root Hairs</vt:lpstr>
      <vt:lpstr>Plants are multicellular organisms</vt:lpstr>
      <vt:lpstr>Plants are multicellular organisms</vt:lpstr>
      <vt:lpstr>Root apical meristem</vt:lpstr>
      <vt:lpstr>Plant Tissue</vt:lpstr>
      <vt:lpstr>Epidermis</vt:lpstr>
      <vt:lpstr>CUTICLE</vt:lpstr>
      <vt:lpstr>Stomata</vt:lpstr>
      <vt:lpstr>Ground Tissue</vt:lpstr>
      <vt:lpstr>Ground Tissue</vt:lpstr>
      <vt:lpstr>Ground Tissue</vt:lpstr>
      <vt:lpstr>PowerPoint Presentation</vt:lpstr>
      <vt:lpstr>PowerPoint Presentation</vt:lpstr>
      <vt:lpstr>PowerPoint Presentation</vt:lpstr>
      <vt:lpstr>PowerPoint Presentation</vt:lpstr>
      <vt:lpstr>Vascular Tissue</vt:lpstr>
      <vt:lpstr>PowerPoint Presentation</vt:lpstr>
      <vt:lpstr>PowerPoint Presentation</vt:lpstr>
      <vt:lpstr>Plants are multicellular organisms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plants!</dc:title>
  <dc:creator>Windows User</dc:creator>
  <cp:lastModifiedBy>Windows User</cp:lastModifiedBy>
  <cp:revision>2</cp:revision>
  <dcterms:created xsi:type="dcterms:W3CDTF">2015-12-14T17:45:16Z</dcterms:created>
  <dcterms:modified xsi:type="dcterms:W3CDTF">2015-12-14T17:51:24Z</dcterms:modified>
</cp:coreProperties>
</file>